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1" r:id="rId2"/>
    <p:sldId id="272" r:id="rId3"/>
    <p:sldId id="277" r:id="rId4"/>
    <p:sldId id="256" r:id="rId5"/>
    <p:sldId id="273" r:id="rId6"/>
    <p:sldId id="268" r:id="rId7"/>
    <p:sldId id="275" r:id="rId8"/>
    <p:sldId id="269" r:id="rId9"/>
    <p:sldId id="257" r:id="rId10"/>
    <p:sldId id="258" r:id="rId11"/>
    <p:sldId id="259" r:id="rId12"/>
    <p:sldId id="260" r:id="rId13"/>
    <p:sldId id="261" r:id="rId14"/>
    <p:sldId id="262" r:id="rId15"/>
    <p:sldId id="263" r:id="rId16"/>
    <p:sldId id="270" r:id="rId17"/>
    <p:sldId id="264" r:id="rId18"/>
    <p:sldId id="265" r:id="rId19"/>
    <p:sldId id="266" r:id="rId20"/>
    <p:sldId id="274" r:id="rId21"/>
    <p:sldId id="267"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p:scale>
          <a:sx n="75" d="100"/>
          <a:sy n="75" d="100"/>
        </p:scale>
        <p:origin x="-7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CD0E0-5540-4CA5-9EDC-EEF0D2FF4FF1}"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lang="en-US"/>
        </a:p>
      </dgm:t>
    </dgm:pt>
    <dgm:pt modelId="{7E64563F-20D3-4991-8CC1-D4A4997A3E44}">
      <dgm:prSet phldrT="[Text]" custT="1"/>
      <dgm:spPr/>
      <dgm:t>
        <a:bodyPr/>
        <a:lstStyle/>
        <a:p>
          <a:r>
            <a:rPr lang="en-US" sz="4800" dirty="0" smtClean="0"/>
            <a:t>Enterprise Innovation Management Platform</a:t>
          </a:r>
          <a:endParaRPr lang="en-US" sz="4800" dirty="0"/>
        </a:p>
      </dgm:t>
    </dgm:pt>
    <dgm:pt modelId="{6DC69B2B-8EB4-4610-9A13-DAD4D1F78E79}" type="parTrans" cxnId="{71B36E94-4CF3-4D81-AE1E-C35782988A31}">
      <dgm:prSet/>
      <dgm:spPr/>
      <dgm:t>
        <a:bodyPr/>
        <a:lstStyle/>
        <a:p>
          <a:endParaRPr lang="en-US"/>
        </a:p>
      </dgm:t>
    </dgm:pt>
    <dgm:pt modelId="{AAAC288D-9902-4AD4-890D-026673EC69D1}" type="sibTrans" cxnId="{71B36E94-4CF3-4D81-AE1E-C35782988A31}">
      <dgm:prSet/>
      <dgm:spPr/>
      <dgm:t>
        <a:bodyPr/>
        <a:lstStyle/>
        <a:p>
          <a:endParaRPr lang="en-US"/>
        </a:p>
      </dgm:t>
    </dgm:pt>
    <dgm:pt modelId="{E62F9913-9747-4693-BA7F-2638A78E4419}">
      <dgm:prSet phldrT="[Text]"/>
      <dgm:spPr/>
      <dgm:t>
        <a:bodyPr/>
        <a:lstStyle/>
        <a:p>
          <a:pPr algn="ctr"/>
          <a:r>
            <a:rPr lang="en-US" dirty="0" smtClean="0"/>
            <a:t>Need</a:t>
          </a:r>
          <a:endParaRPr lang="en-US" dirty="0"/>
        </a:p>
      </dgm:t>
    </dgm:pt>
    <dgm:pt modelId="{5187B9AE-ED29-470C-8C17-250A27155799}" type="parTrans" cxnId="{BE2F364A-685E-42BB-AE04-9B1FE78AF184}">
      <dgm:prSet/>
      <dgm:spPr/>
      <dgm:t>
        <a:bodyPr/>
        <a:lstStyle/>
        <a:p>
          <a:endParaRPr lang="en-US"/>
        </a:p>
      </dgm:t>
    </dgm:pt>
    <dgm:pt modelId="{A4787501-D14F-49C3-97AC-CDE64D073485}" type="sibTrans" cxnId="{BE2F364A-685E-42BB-AE04-9B1FE78AF184}">
      <dgm:prSet/>
      <dgm:spPr/>
      <dgm:t>
        <a:bodyPr/>
        <a:lstStyle/>
        <a:p>
          <a:endParaRPr lang="en-US"/>
        </a:p>
      </dgm:t>
    </dgm:pt>
    <dgm:pt modelId="{E447E060-8DE5-41AA-B0FA-C26C148A4696}">
      <dgm:prSet phldrT="[Text]"/>
      <dgm:spPr/>
      <dgm:t>
        <a:bodyPr/>
        <a:lstStyle/>
        <a:p>
          <a:pPr algn="ctr"/>
          <a:r>
            <a:rPr lang="en-US" dirty="0" smtClean="0"/>
            <a:t>Landscape</a:t>
          </a:r>
          <a:endParaRPr lang="en-US" dirty="0"/>
        </a:p>
      </dgm:t>
    </dgm:pt>
    <dgm:pt modelId="{2E68A5B4-9F02-49EE-961E-EE9C427CDE38}" type="parTrans" cxnId="{F6655974-BD5A-40E6-B3C5-1711BFB28DE2}">
      <dgm:prSet/>
      <dgm:spPr/>
      <dgm:t>
        <a:bodyPr/>
        <a:lstStyle/>
        <a:p>
          <a:endParaRPr lang="en-US"/>
        </a:p>
      </dgm:t>
    </dgm:pt>
    <dgm:pt modelId="{DEDEDBFF-4E46-4E82-BD0C-25433E777345}" type="sibTrans" cxnId="{F6655974-BD5A-40E6-B3C5-1711BFB28DE2}">
      <dgm:prSet/>
      <dgm:spPr/>
      <dgm:t>
        <a:bodyPr/>
        <a:lstStyle/>
        <a:p>
          <a:endParaRPr lang="en-US"/>
        </a:p>
      </dgm:t>
    </dgm:pt>
    <dgm:pt modelId="{B7C8D1AC-20EA-4ECD-97F1-515E1DC05ED7}">
      <dgm:prSet phldrT="[Text]"/>
      <dgm:spPr/>
      <dgm:t>
        <a:bodyPr/>
        <a:lstStyle/>
        <a:p>
          <a:pPr algn="ctr" defTabSz="577850">
            <a:lnSpc>
              <a:spcPct val="90000"/>
            </a:lnSpc>
            <a:spcBef>
              <a:spcPct val="0"/>
            </a:spcBef>
            <a:spcAft>
              <a:spcPct val="35000"/>
            </a:spcAft>
          </a:pPr>
          <a:r>
            <a:rPr lang="en-US" dirty="0" smtClean="0"/>
            <a:t>Opportunity</a:t>
          </a:r>
          <a:endParaRPr lang="en-US" dirty="0"/>
        </a:p>
      </dgm:t>
    </dgm:pt>
    <dgm:pt modelId="{2777703B-651B-4B94-B367-E3AA25232281}" type="parTrans" cxnId="{A32D6FF1-F01A-4CA3-A653-6C91388570E6}">
      <dgm:prSet/>
      <dgm:spPr/>
      <dgm:t>
        <a:bodyPr/>
        <a:lstStyle/>
        <a:p>
          <a:endParaRPr lang="en-US"/>
        </a:p>
      </dgm:t>
    </dgm:pt>
    <dgm:pt modelId="{8867060B-E750-458D-B758-2C387281A8C2}" type="sibTrans" cxnId="{A32D6FF1-F01A-4CA3-A653-6C91388570E6}">
      <dgm:prSet/>
      <dgm:spPr/>
      <dgm:t>
        <a:bodyPr/>
        <a:lstStyle/>
        <a:p>
          <a:endParaRPr lang="en-US"/>
        </a:p>
      </dgm:t>
    </dgm:pt>
    <dgm:pt modelId="{B22CE95D-61D1-41DE-992D-BA2FB2221615}">
      <dgm:prSet phldrT="[Text]"/>
      <dgm:spPr/>
      <dgm:t>
        <a:bodyPr/>
        <a:lstStyle/>
        <a:p>
          <a:pPr algn="ctr"/>
          <a:r>
            <a:rPr lang="en-US" dirty="0" smtClean="0"/>
            <a:t>Ecosystem</a:t>
          </a:r>
          <a:endParaRPr lang="en-US" dirty="0"/>
        </a:p>
      </dgm:t>
    </dgm:pt>
    <dgm:pt modelId="{A0BAE5C4-FC24-4DE2-9A65-8899CC635590}" type="parTrans" cxnId="{BDE4510C-4563-4523-8918-48FD91174308}">
      <dgm:prSet/>
      <dgm:spPr/>
      <dgm:t>
        <a:bodyPr/>
        <a:lstStyle/>
        <a:p>
          <a:endParaRPr lang="en-US"/>
        </a:p>
      </dgm:t>
    </dgm:pt>
    <dgm:pt modelId="{958FF283-7D7E-4799-AA69-C43026567778}" type="sibTrans" cxnId="{BDE4510C-4563-4523-8918-48FD91174308}">
      <dgm:prSet/>
      <dgm:spPr/>
      <dgm:t>
        <a:bodyPr/>
        <a:lstStyle/>
        <a:p>
          <a:endParaRPr lang="en-US"/>
        </a:p>
      </dgm:t>
    </dgm:pt>
    <dgm:pt modelId="{8D1FC658-C3CB-4665-A41E-2328965F8AC7}">
      <dgm:prSet phldrT="[Text]"/>
      <dgm:spPr/>
      <dgm:t>
        <a:bodyPr/>
        <a:lstStyle/>
        <a:p>
          <a:pPr algn="ctr"/>
          <a:r>
            <a:rPr lang="en-US" dirty="0" smtClean="0"/>
            <a:t>Response</a:t>
          </a:r>
          <a:endParaRPr lang="en-US" dirty="0"/>
        </a:p>
      </dgm:t>
    </dgm:pt>
    <dgm:pt modelId="{92CD9E21-2E65-4795-B0AF-C0A4917D5CAD}" type="parTrans" cxnId="{5BBACB93-92AD-42BA-ACA1-1F1B109EF464}">
      <dgm:prSet/>
      <dgm:spPr/>
      <dgm:t>
        <a:bodyPr/>
        <a:lstStyle/>
        <a:p>
          <a:endParaRPr lang="en-US"/>
        </a:p>
      </dgm:t>
    </dgm:pt>
    <dgm:pt modelId="{66F453E3-E915-4BBE-84D7-4D4106D0F01D}" type="sibTrans" cxnId="{5BBACB93-92AD-42BA-ACA1-1F1B109EF464}">
      <dgm:prSet/>
      <dgm:spPr/>
      <dgm:t>
        <a:bodyPr/>
        <a:lstStyle/>
        <a:p>
          <a:endParaRPr lang="en-US"/>
        </a:p>
      </dgm:t>
    </dgm:pt>
    <dgm:pt modelId="{2D89C64C-C39D-4D1F-95CC-47C226318E1A}">
      <dgm:prSet phldrT="[Text]"/>
      <dgm:spPr/>
      <dgm:t>
        <a:bodyPr/>
        <a:lstStyle/>
        <a:p>
          <a:pPr algn="ctr"/>
          <a:r>
            <a:rPr lang="en-US" dirty="0" smtClean="0"/>
            <a:t>Campaign</a:t>
          </a:r>
          <a:endParaRPr lang="en-US" dirty="0"/>
        </a:p>
      </dgm:t>
    </dgm:pt>
    <dgm:pt modelId="{667E6335-900B-40C5-805A-AB94AC55606D}" type="parTrans" cxnId="{6E0798FF-FDB7-428C-B274-D66490D3AB6A}">
      <dgm:prSet/>
      <dgm:spPr/>
      <dgm:t>
        <a:bodyPr/>
        <a:lstStyle/>
        <a:p>
          <a:endParaRPr lang="en-US"/>
        </a:p>
      </dgm:t>
    </dgm:pt>
    <dgm:pt modelId="{D8CB9AC1-B919-4AE4-B77F-7004ABFE4EF7}" type="sibTrans" cxnId="{6E0798FF-FDB7-428C-B274-D66490D3AB6A}">
      <dgm:prSet/>
      <dgm:spPr/>
      <dgm:t>
        <a:bodyPr/>
        <a:lstStyle/>
        <a:p>
          <a:endParaRPr lang="en-US"/>
        </a:p>
      </dgm:t>
    </dgm:pt>
    <dgm:pt modelId="{ED4EEFB9-06C4-406E-A584-1EB7F33B3FDF}">
      <dgm:prSet phldrT="[Text]"/>
      <dgm:spPr/>
      <dgm:t>
        <a:bodyPr/>
        <a:lstStyle/>
        <a:p>
          <a:pPr algn="l"/>
          <a:r>
            <a:rPr lang="en-US" dirty="0" smtClean="0"/>
            <a:t>Evolves Search Strategy</a:t>
          </a:r>
          <a:endParaRPr lang="en-US" dirty="0"/>
        </a:p>
      </dgm:t>
    </dgm:pt>
    <dgm:pt modelId="{2C03E06F-22F1-4654-9AE7-00E456C47790}" type="parTrans" cxnId="{06435D65-1CC1-4645-99DC-4F61B52ABDC3}">
      <dgm:prSet/>
      <dgm:spPr/>
      <dgm:t>
        <a:bodyPr/>
        <a:lstStyle/>
        <a:p>
          <a:endParaRPr lang="en-US"/>
        </a:p>
      </dgm:t>
    </dgm:pt>
    <dgm:pt modelId="{8BD64472-A669-4355-9F87-F768C0445C99}" type="sibTrans" cxnId="{06435D65-1CC1-4645-99DC-4F61B52ABDC3}">
      <dgm:prSet/>
      <dgm:spPr/>
      <dgm:t>
        <a:bodyPr/>
        <a:lstStyle/>
        <a:p>
          <a:endParaRPr lang="en-US"/>
        </a:p>
      </dgm:t>
    </dgm:pt>
    <dgm:pt modelId="{A908CD2F-767B-4BEE-8D85-012C7A430951}">
      <dgm:prSet/>
      <dgm:spPr/>
      <dgm:t>
        <a:bodyPr/>
        <a:lstStyle/>
        <a:p>
          <a:pPr algn="l"/>
          <a:r>
            <a:rPr lang="en-US" dirty="0" smtClean="0"/>
            <a:t>Easy to use  Natural Language Input</a:t>
          </a:r>
          <a:endParaRPr lang="en-US" dirty="0"/>
        </a:p>
      </dgm:t>
    </dgm:pt>
    <dgm:pt modelId="{03D981AE-D860-4107-8D97-128226161E6A}" type="parTrans" cxnId="{364C3B41-12DA-4DBD-A79A-17E9D9F41BE0}">
      <dgm:prSet/>
      <dgm:spPr/>
      <dgm:t>
        <a:bodyPr/>
        <a:lstStyle/>
        <a:p>
          <a:endParaRPr lang="en-US"/>
        </a:p>
      </dgm:t>
    </dgm:pt>
    <dgm:pt modelId="{E0C3E54E-72E7-4420-B6A5-3935ECCC74DE}" type="sibTrans" cxnId="{364C3B41-12DA-4DBD-A79A-17E9D9F41BE0}">
      <dgm:prSet/>
      <dgm:spPr/>
      <dgm:t>
        <a:bodyPr/>
        <a:lstStyle/>
        <a:p>
          <a:endParaRPr lang="en-US"/>
        </a:p>
      </dgm:t>
    </dgm:pt>
    <dgm:pt modelId="{C46AA439-AFD5-432C-BBD6-6661ABAD3B8D}">
      <dgm:prSet/>
      <dgm:spPr/>
      <dgm:t>
        <a:bodyPr/>
        <a:lstStyle/>
        <a:p>
          <a:pPr algn="l"/>
          <a:r>
            <a:rPr lang="en-US" dirty="0" smtClean="0"/>
            <a:t>Keyword or Analyzed</a:t>
          </a:r>
          <a:endParaRPr lang="en-US" dirty="0"/>
        </a:p>
      </dgm:t>
    </dgm:pt>
    <dgm:pt modelId="{2958C335-7CF8-4EDF-B29D-F020043B63D5}" type="parTrans" cxnId="{95AF5EB0-4797-40EB-B7B2-92BE24A0AA84}">
      <dgm:prSet/>
      <dgm:spPr/>
      <dgm:t>
        <a:bodyPr/>
        <a:lstStyle/>
        <a:p>
          <a:endParaRPr lang="en-US"/>
        </a:p>
      </dgm:t>
    </dgm:pt>
    <dgm:pt modelId="{A46882C3-F57D-4BB0-88BB-EEC3BB1A3FC0}" type="sibTrans" cxnId="{95AF5EB0-4797-40EB-B7B2-92BE24A0AA84}">
      <dgm:prSet/>
      <dgm:spPr/>
      <dgm:t>
        <a:bodyPr/>
        <a:lstStyle/>
        <a:p>
          <a:endParaRPr lang="en-US"/>
        </a:p>
      </dgm:t>
    </dgm:pt>
    <dgm:pt modelId="{1ECB3A45-86DC-41BC-B3CE-2D2B8C08E572}">
      <dgm:prSet/>
      <dgm:spPr/>
      <dgm:t>
        <a:bodyPr/>
        <a:lstStyle/>
        <a:p>
          <a:pPr algn="l"/>
          <a:r>
            <a:rPr lang="en-US" dirty="0" smtClean="0"/>
            <a:t>Compound Approach</a:t>
          </a:r>
          <a:endParaRPr lang="en-US" dirty="0"/>
        </a:p>
      </dgm:t>
    </dgm:pt>
    <dgm:pt modelId="{9C90ACC0-D31F-4E61-923D-F6BE8F81C7F0}" type="parTrans" cxnId="{F2948B9B-0BD2-421D-B06C-5EF2873E976E}">
      <dgm:prSet/>
      <dgm:spPr/>
      <dgm:t>
        <a:bodyPr/>
        <a:lstStyle/>
        <a:p>
          <a:endParaRPr lang="en-US"/>
        </a:p>
      </dgm:t>
    </dgm:pt>
    <dgm:pt modelId="{1E3C0383-D042-4AF5-8121-65E7486AC86C}" type="sibTrans" cxnId="{F2948B9B-0BD2-421D-B06C-5EF2873E976E}">
      <dgm:prSet/>
      <dgm:spPr/>
      <dgm:t>
        <a:bodyPr/>
        <a:lstStyle/>
        <a:p>
          <a:endParaRPr lang="en-US"/>
        </a:p>
      </dgm:t>
    </dgm:pt>
    <dgm:pt modelId="{0199559B-8D97-4799-9FDC-43CDD907E7E4}">
      <dgm:prSet phldrT="[Text]"/>
      <dgm:spPr/>
      <dgm:t>
        <a:bodyPr/>
        <a:lstStyle/>
        <a:p>
          <a:pPr algn="l"/>
          <a:r>
            <a:rPr lang="en-US" dirty="0" smtClean="0"/>
            <a:t>Multiple Needs Per Project</a:t>
          </a:r>
          <a:endParaRPr lang="en-US" dirty="0"/>
        </a:p>
      </dgm:t>
    </dgm:pt>
    <dgm:pt modelId="{8A8923CF-1E53-4B16-AD45-01902B89455D}" type="parTrans" cxnId="{8A21C0B1-EE26-4B81-BAE7-3C6917F80BD8}">
      <dgm:prSet/>
      <dgm:spPr/>
      <dgm:t>
        <a:bodyPr/>
        <a:lstStyle/>
        <a:p>
          <a:endParaRPr lang="en-US"/>
        </a:p>
      </dgm:t>
    </dgm:pt>
    <dgm:pt modelId="{8B284B27-CCCE-427D-8ADA-F7C93439A438}" type="sibTrans" cxnId="{8A21C0B1-EE26-4B81-BAE7-3C6917F80BD8}">
      <dgm:prSet/>
      <dgm:spPr/>
      <dgm:t>
        <a:bodyPr/>
        <a:lstStyle/>
        <a:p>
          <a:endParaRPr lang="en-US"/>
        </a:p>
      </dgm:t>
    </dgm:pt>
    <dgm:pt modelId="{214CF7D2-F796-40E4-9B14-50363B30B234}">
      <dgm:prSet phldrT="[Text]"/>
      <dgm:spPr/>
      <dgm:t>
        <a:bodyPr/>
        <a:lstStyle/>
        <a:p>
          <a:pPr algn="l"/>
          <a:r>
            <a:rPr lang="en-US" dirty="0" smtClean="0"/>
            <a:t>Research &amp; Insight</a:t>
          </a:r>
          <a:br>
            <a:rPr lang="en-US" dirty="0" smtClean="0"/>
          </a:br>
          <a:endParaRPr lang="en-US" dirty="0"/>
        </a:p>
      </dgm:t>
    </dgm:pt>
    <dgm:pt modelId="{0852F2FD-38DE-4B02-B48A-E7E622B9FD28}" type="parTrans" cxnId="{66D9677D-D1E9-4257-81E1-394163F54968}">
      <dgm:prSet/>
      <dgm:spPr/>
      <dgm:t>
        <a:bodyPr/>
        <a:lstStyle/>
        <a:p>
          <a:endParaRPr lang="en-US"/>
        </a:p>
      </dgm:t>
    </dgm:pt>
    <dgm:pt modelId="{ED8E96E0-FF3C-4BEA-AEB1-952358D141FF}" type="sibTrans" cxnId="{66D9677D-D1E9-4257-81E1-394163F54968}">
      <dgm:prSet/>
      <dgm:spPr/>
      <dgm:t>
        <a:bodyPr/>
        <a:lstStyle/>
        <a:p>
          <a:endParaRPr lang="en-US"/>
        </a:p>
      </dgm:t>
    </dgm:pt>
    <dgm:pt modelId="{5B826A44-C78F-4D7A-99FE-F1D6099A3EBC}">
      <dgm:prSet/>
      <dgm:spPr/>
      <dgm:t>
        <a:bodyPr/>
        <a:lstStyle/>
        <a:p>
          <a:pPr algn="l"/>
          <a:r>
            <a:rPr lang="en-US" dirty="0" smtClean="0"/>
            <a:t>Landscape Across </a:t>
          </a:r>
          <a:br>
            <a:rPr lang="en-US" dirty="0" smtClean="0"/>
          </a:br>
          <a:r>
            <a:rPr lang="en-US" dirty="0" smtClean="0"/>
            <a:t>All Connections</a:t>
          </a:r>
          <a:br>
            <a:rPr lang="en-US" dirty="0" smtClean="0"/>
          </a:br>
          <a:r>
            <a:rPr lang="en-US" dirty="0" smtClean="0"/>
            <a:t>(Internal, web, IP, and lit.)</a:t>
          </a:r>
          <a:endParaRPr lang="en-US" dirty="0"/>
        </a:p>
      </dgm:t>
    </dgm:pt>
    <dgm:pt modelId="{5D6562CD-5E35-4460-9CAB-68F30B676D59}" type="parTrans" cxnId="{E76240DE-260E-4E27-9EFB-9B6C416442CE}">
      <dgm:prSet/>
      <dgm:spPr/>
      <dgm:t>
        <a:bodyPr/>
        <a:lstStyle/>
        <a:p>
          <a:endParaRPr lang="en-US"/>
        </a:p>
      </dgm:t>
    </dgm:pt>
    <dgm:pt modelId="{8F9C12C2-A233-4528-BE7B-D160E14D5770}" type="sibTrans" cxnId="{E76240DE-260E-4E27-9EFB-9B6C416442CE}">
      <dgm:prSet/>
      <dgm:spPr/>
      <dgm:t>
        <a:bodyPr/>
        <a:lstStyle/>
        <a:p>
          <a:endParaRPr lang="en-US"/>
        </a:p>
      </dgm:t>
    </dgm:pt>
    <dgm:pt modelId="{1AD67732-66B3-4E8B-A606-AC0DB6B18179}">
      <dgm:prSet/>
      <dgm:spPr/>
      <dgm:t>
        <a:bodyPr/>
        <a:lstStyle/>
        <a:p>
          <a:pPr algn="l"/>
          <a:r>
            <a:rPr lang="en-US" dirty="0" smtClean="0"/>
            <a:t>Collaborative Findings</a:t>
          </a:r>
          <a:endParaRPr lang="en-US" dirty="0"/>
        </a:p>
      </dgm:t>
    </dgm:pt>
    <dgm:pt modelId="{64191759-066C-47F6-864C-555975DA2CE3}" type="parTrans" cxnId="{109892D2-783A-482A-8251-1925B4AC1560}">
      <dgm:prSet/>
      <dgm:spPr/>
      <dgm:t>
        <a:bodyPr/>
        <a:lstStyle/>
        <a:p>
          <a:endParaRPr lang="en-US"/>
        </a:p>
      </dgm:t>
    </dgm:pt>
    <dgm:pt modelId="{956F4F8F-F078-4645-8468-909231E4450D}" type="sibTrans" cxnId="{109892D2-783A-482A-8251-1925B4AC1560}">
      <dgm:prSet/>
      <dgm:spPr/>
      <dgm:t>
        <a:bodyPr/>
        <a:lstStyle/>
        <a:p>
          <a:endParaRPr lang="en-US"/>
        </a:p>
      </dgm:t>
    </dgm:pt>
    <dgm:pt modelId="{3C50F687-2324-47B0-998C-EAD1C45DC3D9}">
      <dgm:prSet/>
      <dgm:spPr/>
      <dgm:t>
        <a:bodyPr/>
        <a:lstStyle/>
        <a:p>
          <a:pPr algn="l"/>
          <a:r>
            <a:rPr lang="en-US" dirty="0" smtClean="0"/>
            <a:t>Visually Analyze </a:t>
          </a:r>
          <a:br>
            <a:rPr lang="en-US" dirty="0" smtClean="0"/>
          </a:br>
          <a:r>
            <a:rPr lang="en-US" dirty="0" smtClean="0"/>
            <a:t>All  Findings</a:t>
          </a:r>
          <a:endParaRPr lang="en-US" dirty="0"/>
        </a:p>
      </dgm:t>
    </dgm:pt>
    <dgm:pt modelId="{905679ED-1216-469E-9BFC-A6128645CAC8}" type="parTrans" cxnId="{5A79C1D3-A4A0-4502-BA4E-1DD25F5C103C}">
      <dgm:prSet/>
      <dgm:spPr/>
      <dgm:t>
        <a:bodyPr/>
        <a:lstStyle/>
        <a:p>
          <a:endParaRPr lang="en-US"/>
        </a:p>
      </dgm:t>
    </dgm:pt>
    <dgm:pt modelId="{A5AC78E6-C59F-437A-9942-EF92FFC06BAE}" type="sibTrans" cxnId="{5A79C1D3-A4A0-4502-BA4E-1DD25F5C103C}">
      <dgm:prSet/>
      <dgm:spPr/>
      <dgm:t>
        <a:bodyPr/>
        <a:lstStyle/>
        <a:p>
          <a:endParaRPr lang="en-US"/>
        </a:p>
      </dgm:t>
    </dgm:pt>
    <dgm:pt modelId="{9B091EB8-2D43-4BBA-8AD6-37DBAA2E3A35}">
      <dgm:prSet phldrT="[Text]"/>
      <dgm:spPr/>
      <dgm:t>
        <a:bodyPr/>
        <a:lstStyle/>
        <a:p>
          <a:pPr algn="l"/>
          <a:r>
            <a:rPr lang="en-US" dirty="0" smtClean="0"/>
            <a:t>Build Networks</a:t>
          </a:r>
          <a:br>
            <a:rPr lang="en-US" dirty="0" smtClean="0"/>
          </a:br>
          <a:r>
            <a:rPr lang="en-US" dirty="0" smtClean="0"/>
            <a:t/>
          </a:r>
          <a:br>
            <a:rPr lang="en-US" dirty="0" smtClean="0"/>
          </a:br>
          <a:endParaRPr lang="en-US" dirty="0"/>
        </a:p>
      </dgm:t>
    </dgm:pt>
    <dgm:pt modelId="{AF30A250-5BBB-499D-8722-38278FE05B15}" type="parTrans" cxnId="{01562BF5-88DE-4AB5-82BD-05D4F2E46198}">
      <dgm:prSet/>
      <dgm:spPr/>
      <dgm:t>
        <a:bodyPr/>
        <a:lstStyle/>
        <a:p>
          <a:endParaRPr lang="en-US"/>
        </a:p>
      </dgm:t>
    </dgm:pt>
    <dgm:pt modelId="{1A9FFD65-369F-423F-A928-BE5C11EBDDBA}" type="sibTrans" cxnId="{01562BF5-88DE-4AB5-82BD-05D4F2E46198}">
      <dgm:prSet/>
      <dgm:spPr/>
      <dgm:t>
        <a:bodyPr/>
        <a:lstStyle/>
        <a:p>
          <a:endParaRPr lang="en-US"/>
        </a:p>
      </dgm:t>
    </dgm:pt>
    <dgm:pt modelId="{A6566E4D-3E14-4AA1-AD06-74FDB83C30AB}">
      <dgm:prSet/>
      <dgm:spPr/>
      <dgm:t>
        <a:bodyPr/>
        <a:lstStyle/>
        <a:p>
          <a:pPr algn="l"/>
          <a:r>
            <a:rPr lang="en-US" dirty="0" smtClean="0"/>
            <a:t>Find the Top  </a:t>
          </a:r>
          <a:br>
            <a:rPr lang="en-US" dirty="0" smtClean="0"/>
          </a:br>
          <a:r>
            <a:rPr lang="en-US" dirty="0" smtClean="0"/>
            <a:t>Innovation Leaders</a:t>
          </a:r>
        </a:p>
      </dgm:t>
    </dgm:pt>
    <dgm:pt modelId="{A84B3A23-831E-41A6-859B-DDA1A60749BC}" type="parTrans" cxnId="{8B3939F6-4D02-4372-ABCA-C2321059F428}">
      <dgm:prSet/>
      <dgm:spPr/>
      <dgm:t>
        <a:bodyPr/>
        <a:lstStyle/>
        <a:p>
          <a:endParaRPr lang="en-US"/>
        </a:p>
      </dgm:t>
    </dgm:pt>
    <dgm:pt modelId="{3BBB6BA8-2EB4-4488-909B-8E62AE73E405}" type="sibTrans" cxnId="{8B3939F6-4D02-4372-ABCA-C2321059F428}">
      <dgm:prSet/>
      <dgm:spPr/>
      <dgm:t>
        <a:bodyPr/>
        <a:lstStyle/>
        <a:p>
          <a:endParaRPr lang="en-US"/>
        </a:p>
      </dgm:t>
    </dgm:pt>
    <dgm:pt modelId="{AF1AF016-013F-41CC-959A-515D586DFD6A}">
      <dgm:prSet/>
      <dgm:spPr/>
      <dgm:t>
        <a:bodyPr/>
        <a:lstStyle/>
        <a:p>
          <a:pPr algn="l"/>
          <a:r>
            <a:rPr lang="en-US" dirty="0" smtClean="0"/>
            <a:t>Crawls and Builds Innovator profile(s)</a:t>
          </a:r>
          <a:endParaRPr lang="en-US" dirty="0"/>
        </a:p>
      </dgm:t>
    </dgm:pt>
    <dgm:pt modelId="{EF9C00D0-1F88-4FF7-B29B-0F8CD4D86081}" type="parTrans" cxnId="{44C07249-236C-46C0-9F6C-14432432E3A6}">
      <dgm:prSet/>
      <dgm:spPr/>
      <dgm:t>
        <a:bodyPr/>
        <a:lstStyle/>
        <a:p>
          <a:endParaRPr lang="en-US"/>
        </a:p>
      </dgm:t>
    </dgm:pt>
    <dgm:pt modelId="{408778FB-1145-4FAE-A9E9-790944BB2282}" type="sibTrans" cxnId="{44C07249-236C-46C0-9F6C-14432432E3A6}">
      <dgm:prSet/>
      <dgm:spPr/>
      <dgm:t>
        <a:bodyPr/>
        <a:lstStyle/>
        <a:p>
          <a:endParaRPr lang="en-US"/>
        </a:p>
      </dgm:t>
    </dgm:pt>
    <dgm:pt modelId="{EDE7C2C0-A96C-4B07-B0FE-051E688CADEA}">
      <dgm:prSet/>
      <dgm:spPr/>
      <dgm:t>
        <a:bodyPr/>
        <a:lstStyle/>
        <a:p>
          <a:pPr algn="l"/>
          <a:r>
            <a:rPr lang="en-US" dirty="0" smtClean="0"/>
            <a:t>Build &amp; Connect a Network of Innovators</a:t>
          </a:r>
          <a:endParaRPr lang="en-US" dirty="0"/>
        </a:p>
      </dgm:t>
    </dgm:pt>
    <dgm:pt modelId="{0E689193-5AFC-4820-B586-6CBBF218E30B}" type="parTrans" cxnId="{0B700061-741B-4B40-B0EE-4325D84847BD}">
      <dgm:prSet/>
      <dgm:spPr/>
      <dgm:t>
        <a:bodyPr/>
        <a:lstStyle/>
        <a:p>
          <a:endParaRPr lang="en-US"/>
        </a:p>
      </dgm:t>
    </dgm:pt>
    <dgm:pt modelId="{D5C3558E-94C8-45A3-BA3F-2AED6E176F5A}" type="sibTrans" cxnId="{0B700061-741B-4B40-B0EE-4325D84847BD}">
      <dgm:prSet/>
      <dgm:spPr/>
      <dgm:t>
        <a:bodyPr/>
        <a:lstStyle/>
        <a:p>
          <a:endParaRPr lang="en-US"/>
        </a:p>
      </dgm:t>
    </dgm:pt>
    <dgm:pt modelId="{F73B539A-C616-4384-9AF4-56C4D12281FD}">
      <dgm:prSet phldrT="[Text]"/>
      <dgm:spPr/>
      <dgm:t>
        <a:bodyPr/>
        <a:lstStyle/>
        <a:p>
          <a:pPr marL="57150" indent="0" algn="l" defTabSz="444500">
            <a:lnSpc>
              <a:spcPct val="90000"/>
            </a:lnSpc>
            <a:spcBef>
              <a:spcPct val="0"/>
            </a:spcBef>
            <a:spcAft>
              <a:spcPct val="15000"/>
            </a:spcAft>
            <a:buNone/>
          </a:pPr>
          <a:r>
            <a:rPr lang="en-US" dirty="0" smtClean="0"/>
            <a:t>Refine Brief Approach</a:t>
          </a:r>
          <a:br>
            <a:rPr lang="en-US" dirty="0" smtClean="0"/>
          </a:br>
          <a:endParaRPr lang="en-US" dirty="0"/>
        </a:p>
      </dgm:t>
    </dgm:pt>
    <dgm:pt modelId="{2A1D0EF6-5097-4172-B90F-99B5A19238DE}" type="parTrans" cxnId="{779D3F5A-DE64-445E-844A-85190A4A8686}">
      <dgm:prSet/>
      <dgm:spPr/>
      <dgm:t>
        <a:bodyPr/>
        <a:lstStyle/>
        <a:p>
          <a:endParaRPr lang="en-US"/>
        </a:p>
      </dgm:t>
    </dgm:pt>
    <dgm:pt modelId="{C7281A17-D984-4942-8977-D274A2C9960F}" type="sibTrans" cxnId="{779D3F5A-DE64-445E-844A-85190A4A8686}">
      <dgm:prSet/>
      <dgm:spPr/>
      <dgm:t>
        <a:bodyPr/>
        <a:lstStyle/>
        <a:p>
          <a:endParaRPr lang="en-US"/>
        </a:p>
      </dgm:t>
    </dgm:pt>
    <dgm:pt modelId="{32F2960F-AD71-4986-B32C-DECC2027F861}">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t>Brief Template Options</a:t>
          </a:r>
          <a:endParaRPr lang="en-US" dirty="0"/>
        </a:p>
      </dgm:t>
    </dgm:pt>
    <dgm:pt modelId="{3F70B0DA-8AF7-458B-A5E5-5953D9EDD0EA}" type="parTrans" cxnId="{B2AD3A22-F26C-4D88-8FC7-B26668383186}">
      <dgm:prSet/>
      <dgm:spPr/>
      <dgm:t>
        <a:bodyPr/>
        <a:lstStyle/>
        <a:p>
          <a:endParaRPr lang="en-US"/>
        </a:p>
      </dgm:t>
    </dgm:pt>
    <dgm:pt modelId="{063D3FA4-B7D8-41AE-8C16-FBC7E6542AEA}" type="sibTrans" cxnId="{B2AD3A22-F26C-4D88-8FC7-B26668383186}">
      <dgm:prSet/>
      <dgm:spPr/>
      <dgm:t>
        <a:bodyPr/>
        <a:lstStyle/>
        <a:p>
          <a:endParaRPr lang="en-US"/>
        </a:p>
      </dgm:t>
    </dgm:pt>
    <dgm:pt modelId="{0F53578E-6EFF-4127-84A9-FF5CB7809561}">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t>Flexible </a:t>
          </a:r>
          <a:br>
            <a:rPr lang="en-US" dirty="0" smtClean="0"/>
          </a:br>
          <a:r>
            <a:rPr lang="en-US" dirty="0" smtClean="0"/>
            <a:t>(public vs. private)</a:t>
          </a:r>
          <a:endParaRPr lang="en-US" dirty="0"/>
        </a:p>
      </dgm:t>
    </dgm:pt>
    <dgm:pt modelId="{1A768BB1-71C7-4E82-800C-E26B49CA690A}" type="parTrans" cxnId="{39EA6458-A5A0-4BA3-944F-864BF735A4E5}">
      <dgm:prSet/>
      <dgm:spPr/>
      <dgm:t>
        <a:bodyPr/>
        <a:lstStyle/>
        <a:p>
          <a:endParaRPr lang="en-US"/>
        </a:p>
      </dgm:t>
    </dgm:pt>
    <dgm:pt modelId="{56D0E806-2F39-484D-825B-CE7D5865933A}" type="sibTrans" cxnId="{39EA6458-A5A0-4BA3-944F-864BF735A4E5}">
      <dgm:prSet/>
      <dgm:spPr/>
      <dgm:t>
        <a:bodyPr/>
        <a:lstStyle/>
        <a:p>
          <a:endParaRPr lang="en-US"/>
        </a:p>
      </dgm:t>
    </dgm:pt>
    <dgm:pt modelId="{9039F6C0-4E2B-4141-B827-6B9CF2D28D4F}">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t>Connected Workflows</a:t>
          </a:r>
          <a:endParaRPr lang="en-US" dirty="0"/>
        </a:p>
      </dgm:t>
    </dgm:pt>
    <dgm:pt modelId="{B9628A27-11A7-4B29-A599-BBBA4BA62E87}" type="parTrans" cxnId="{93E4AA0B-93B8-4B66-BA3C-29D81575766F}">
      <dgm:prSet/>
      <dgm:spPr/>
      <dgm:t>
        <a:bodyPr/>
        <a:lstStyle/>
        <a:p>
          <a:endParaRPr lang="en-US"/>
        </a:p>
      </dgm:t>
    </dgm:pt>
    <dgm:pt modelId="{AA618C10-9A95-4C91-9A13-1E8122DD2BCD}" type="sibTrans" cxnId="{93E4AA0B-93B8-4B66-BA3C-29D81575766F}">
      <dgm:prSet/>
      <dgm:spPr/>
      <dgm:t>
        <a:bodyPr/>
        <a:lstStyle/>
        <a:p>
          <a:endParaRPr lang="en-US"/>
        </a:p>
      </dgm:t>
    </dgm:pt>
    <dgm:pt modelId="{94A59778-8CE8-474C-9102-7109F84548FB}">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t>   Technical</a:t>
          </a:r>
          <a:endParaRPr lang="en-US" dirty="0"/>
        </a:p>
      </dgm:t>
    </dgm:pt>
    <dgm:pt modelId="{B24AFBA3-A4FC-4EE3-8607-1BBD4EB0D8BE}" type="parTrans" cxnId="{AE502A46-638D-4932-B49F-7850B7981C88}">
      <dgm:prSet/>
      <dgm:spPr/>
      <dgm:t>
        <a:bodyPr/>
        <a:lstStyle/>
        <a:p>
          <a:endParaRPr lang="en-US"/>
        </a:p>
      </dgm:t>
    </dgm:pt>
    <dgm:pt modelId="{3B08A911-70E8-4929-8A96-DBDBD1335D18}" type="sibTrans" cxnId="{AE502A46-638D-4932-B49F-7850B7981C88}">
      <dgm:prSet/>
      <dgm:spPr/>
      <dgm:t>
        <a:bodyPr/>
        <a:lstStyle/>
        <a:p>
          <a:endParaRPr lang="en-US"/>
        </a:p>
      </dgm:t>
    </dgm:pt>
    <dgm:pt modelId="{8D770F5F-9A92-4263-8627-6253B2348BCE}">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t>   Academic</a:t>
          </a:r>
          <a:endParaRPr lang="en-US" dirty="0"/>
        </a:p>
      </dgm:t>
    </dgm:pt>
    <dgm:pt modelId="{352E6AB2-06E7-42BF-9177-0CCD49E73DE7}" type="parTrans" cxnId="{0F8088CE-69B6-44D2-AABA-D63CF5D20369}">
      <dgm:prSet/>
      <dgm:spPr/>
      <dgm:t>
        <a:bodyPr/>
        <a:lstStyle/>
        <a:p>
          <a:endParaRPr lang="en-US"/>
        </a:p>
      </dgm:t>
    </dgm:pt>
    <dgm:pt modelId="{9CC08587-3B18-4726-AA91-E9EEAF269EA4}" type="sibTrans" cxnId="{0F8088CE-69B6-44D2-AABA-D63CF5D20369}">
      <dgm:prSet/>
      <dgm:spPr/>
      <dgm:t>
        <a:bodyPr/>
        <a:lstStyle/>
        <a:p>
          <a:endParaRPr lang="en-US"/>
        </a:p>
      </dgm:t>
    </dgm:pt>
    <dgm:pt modelId="{E485C1F2-9F9A-4756-A11B-57457964261D}">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t>   Challenge</a:t>
          </a:r>
          <a:endParaRPr lang="en-US" dirty="0"/>
        </a:p>
      </dgm:t>
    </dgm:pt>
    <dgm:pt modelId="{DD1F1E03-D448-4738-950B-FEBA7FD3B363}" type="parTrans" cxnId="{FEED9A27-78CA-4259-8616-C5557AFE84D5}">
      <dgm:prSet/>
      <dgm:spPr/>
      <dgm:t>
        <a:bodyPr/>
        <a:lstStyle/>
        <a:p>
          <a:endParaRPr lang="en-US"/>
        </a:p>
      </dgm:t>
    </dgm:pt>
    <dgm:pt modelId="{FC0D07F7-A9F3-474E-B13B-3A34B6CE3509}" type="sibTrans" cxnId="{FEED9A27-78CA-4259-8616-C5557AFE84D5}">
      <dgm:prSet/>
      <dgm:spPr/>
      <dgm:t>
        <a:bodyPr/>
        <a:lstStyle/>
        <a:p>
          <a:endParaRPr lang="en-US"/>
        </a:p>
      </dgm:t>
    </dgm:pt>
    <dgm:pt modelId="{6ABC977C-8801-4571-80CE-70AB6BA2FDC4}">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t>   Ideation</a:t>
          </a:r>
          <a:endParaRPr lang="en-US" dirty="0"/>
        </a:p>
      </dgm:t>
    </dgm:pt>
    <dgm:pt modelId="{DFBAB588-A0D5-4005-905A-BAE917C9A88D}" type="parTrans" cxnId="{49B1D03F-4376-4D75-9212-7F9F4B613654}">
      <dgm:prSet/>
      <dgm:spPr/>
      <dgm:t>
        <a:bodyPr/>
        <a:lstStyle/>
        <a:p>
          <a:endParaRPr lang="en-US"/>
        </a:p>
      </dgm:t>
    </dgm:pt>
    <dgm:pt modelId="{334DADB8-4615-44E4-9AE9-18B23F223FF3}" type="sibTrans" cxnId="{49B1D03F-4376-4D75-9212-7F9F4B613654}">
      <dgm:prSet/>
      <dgm:spPr/>
      <dgm:t>
        <a:bodyPr/>
        <a:lstStyle/>
        <a:p>
          <a:endParaRPr lang="en-US"/>
        </a:p>
      </dgm:t>
    </dgm:pt>
    <dgm:pt modelId="{1DB3F983-E1D4-41AC-935E-507533239739}">
      <dgm:prSet phldrT="[Text]"/>
      <dgm:spPr/>
      <dgm:t>
        <a:bodyPr/>
        <a:lstStyle/>
        <a:p>
          <a:pPr algn="l"/>
          <a:r>
            <a:rPr lang="en-US" dirty="0" smtClean="0"/>
            <a:t>Multi-Channel</a:t>
          </a:r>
          <a:br>
            <a:rPr lang="en-US" dirty="0" smtClean="0"/>
          </a:br>
          <a:r>
            <a:rPr lang="en-US" dirty="0" smtClean="0"/>
            <a:t/>
          </a:r>
          <a:br>
            <a:rPr lang="en-US" dirty="0" smtClean="0"/>
          </a:br>
          <a:endParaRPr lang="en-US" dirty="0"/>
        </a:p>
      </dgm:t>
    </dgm:pt>
    <dgm:pt modelId="{1109F8C4-65F2-4E38-B210-4B4B5B2E5127}" type="parTrans" cxnId="{6DB7F4D2-0F8A-458B-A3F6-54413F267816}">
      <dgm:prSet/>
      <dgm:spPr/>
      <dgm:t>
        <a:bodyPr/>
        <a:lstStyle/>
        <a:p>
          <a:endParaRPr lang="en-US"/>
        </a:p>
      </dgm:t>
    </dgm:pt>
    <dgm:pt modelId="{2BBA571A-A127-4B23-9045-E7D3E811DCFB}" type="sibTrans" cxnId="{6DB7F4D2-0F8A-458B-A3F6-54413F267816}">
      <dgm:prSet/>
      <dgm:spPr/>
      <dgm:t>
        <a:bodyPr/>
        <a:lstStyle/>
        <a:p>
          <a:endParaRPr lang="en-US"/>
        </a:p>
      </dgm:t>
    </dgm:pt>
    <dgm:pt modelId="{9F91CBB4-35E3-40CB-8CC6-BD3BDF64D530}">
      <dgm:prSet/>
      <dgm:spPr/>
      <dgm:t>
        <a:bodyPr/>
        <a:lstStyle/>
        <a:p>
          <a:pPr algn="l"/>
          <a:r>
            <a:rPr lang="en-US" dirty="0" smtClean="0"/>
            <a:t>Reach out to “Pulse” Communities</a:t>
          </a:r>
          <a:endParaRPr lang="en-US" dirty="0"/>
        </a:p>
      </dgm:t>
    </dgm:pt>
    <dgm:pt modelId="{F993D799-6B1B-49EE-A0D8-2525FC7B7123}" type="parTrans" cxnId="{ACB478F1-E243-4E9E-9D10-5C41F8463412}">
      <dgm:prSet/>
      <dgm:spPr/>
      <dgm:t>
        <a:bodyPr/>
        <a:lstStyle/>
        <a:p>
          <a:endParaRPr lang="en-US"/>
        </a:p>
      </dgm:t>
    </dgm:pt>
    <dgm:pt modelId="{3CD59BCF-8183-468C-96A6-484F140CE599}" type="sibTrans" cxnId="{ACB478F1-E243-4E9E-9D10-5C41F8463412}">
      <dgm:prSet/>
      <dgm:spPr/>
      <dgm:t>
        <a:bodyPr/>
        <a:lstStyle/>
        <a:p>
          <a:endParaRPr lang="en-US"/>
        </a:p>
      </dgm:t>
    </dgm:pt>
    <dgm:pt modelId="{E0EB637F-2A45-4F0F-B1BF-22A3B1922486}">
      <dgm:prSet/>
      <dgm:spPr/>
      <dgm:t>
        <a:bodyPr/>
        <a:lstStyle/>
        <a:p>
          <a:pPr algn="l"/>
          <a:r>
            <a:rPr lang="en-US" dirty="0" smtClean="0"/>
            <a:t>Target Networks or </a:t>
          </a:r>
          <a:br>
            <a:rPr lang="en-US" dirty="0" smtClean="0"/>
          </a:br>
          <a:r>
            <a:rPr lang="en-US" dirty="0" smtClean="0"/>
            <a:t>specific SMEs</a:t>
          </a:r>
          <a:endParaRPr lang="en-US" dirty="0"/>
        </a:p>
      </dgm:t>
    </dgm:pt>
    <dgm:pt modelId="{D173CA17-721F-4E70-9F52-0A4591180955}" type="parTrans" cxnId="{380F4469-605F-4E5F-A975-19E0EFE09886}">
      <dgm:prSet/>
      <dgm:spPr/>
      <dgm:t>
        <a:bodyPr/>
        <a:lstStyle/>
        <a:p>
          <a:endParaRPr lang="en-US"/>
        </a:p>
      </dgm:t>
    </dgm:pt>
    <dgm:pt modelId="{074B5B94-5F33-47C7-9579-67E5F2E5796D}" type="sibTrans" cxnId="{380F4469-605F-4E5F-A975-19E0EFE09886}">
      <dgm:prSet/>
      <dgm:spPr/>
      <dgm:t>
        <a:bodyPr/>
        <a:lstStyle/>
        <a:p>
          <a:endParaRPr lang="en-US"/>
        </a:p>
      </dgm:t>
    </dgm:pt>
    <dgm:pt modelId="{2DD5631C-2616-4929-85DA-E068785E9985}">
      <dgm:prSet/>
      <dgm:spPr/>
      <dgm:t>
        <a:bodyPr/>
        <a:lstStyle/>
        <a:p>
          <a:pPr algn="l"/>
          <a:r>
            <a:rPr lang="en-US" dirty="0" smtClean="0"/>
            <a:t>Full Tracking &amp; Campaign Statistics</a:t>
          </a:r>
          <a:endParaRPr lang="en-US" dirty="0"/>
        </a:p>
      </dgm:t>
    </dgm:pt>
    <dgm:pt modelId="{7FE30A9E-B9AC-4D65-8107-EE1C83F8E86E}" type="parTrans" cxnId="{51502E9B-5A0F-4DE3-8DED-7C94920F81FB}">
      <dgm:prSet/>
      <dgm:spPr/>
      <dgm:t>
        <a:bodyPr/>
        <a:lstStyle/>
        <a:p>
          <a:endParaRPr lang="en-US"/>
        </a:p>
      </dgm:t>
    </dgm:pt>
    <dgm:pt modelId="{91E6094A-6680-4BA3-AF66-E2E6E8871D8E}" type="sibTrans" cxnId="{51502E9B-5A0F-4DE3-8DED-7C94920F81FB}">
      <dgm:prSet/>
      <dgm:spPr/>
      <dgm:t>
        <a:bodyPr/>
        <a:lstStyle/>
        <a:p>
          <a:endParaRPr lang="en-US"/>
        </a:p>
      </dgm:t>
    </dgm:pt>
    <dgm:pt modelId="{7A14D5E6-9A65-4123-B479-86ED9E341EA2}">
      <dgm:prSet phldrT="[Text]"/>
      <dgm:spPr/>
      <dgm:t>
        <a:bodyPr/>
        <a:lstStyle/>
        <a:p>
          <a:pPr algn="l"/>
          <a:r>
            <a:rPr lang="en-US" dirty="0" smtClean="0"/>
            <a:t>Engage</a:t>
          </a:r>
          <a:br>
            <a:rPr lang="en-US" dirty="0" smtClean="0"/>
          </a:br>
          <a:endParaRPr lang="en-US" dirty="0"/>
        </a:p>
      </dgm:t>
    </dgm:pt>
    <dgm:pt modelId="{401B44B1-6C62-49EA-B194-9BE70A21015E}" type="parTrans" cxnId="{7DE4563E-0BA9-44AE-85D8-A72EEE68AE0F}">
      <dgm:prSet/>
      <dgm:spPr/>
      <dgm:t>
        <a:bodyPr/>
        <a:lstStyle/>
        <a:p>
          <a:endParaRPr lang="en-US"/>
        </a:p>
      </dgm:t>
    </dgm:pt>
    <dgm:pt modelId="{EFE18EAA-AECB-4824-925E-5CEF2673E4A4}" type="sibTrans" cxnId="{7DE4563E-0BA9-44AE-85D8-A72EEE68AE0F}">
      <dgm:prSet/>
      <dgm:spPr/>
      <dgm:t>
        <a:bodyPr/>
        <a:lstStyle/>
        <a:p>
          <a:endParaRPr lang="en-US"/>
        </a:p>
      </dgm:t>
    </dgm:pt>
    <dgm:pt modelId="{01248883-1A5C-4E85-A6DF-3097FBF62306}">
      <dgm:prSet/>
      <dgm:spPr/>
      <dgm:t>
        <a:bodyPr/>
        <a:lstStyle/>
        <a:p>
          <a:pPr algn="l"/>
          <a:endParaRPr lang="en-US" dirty="0"/>
        </a:p>
      </dgm:t>
    </dgm:pt>
    <dgm:pt modelId="{42544255-3341-42AC-AEF5-A4328BFD2713}" type="parTrans" cxnId="{0DF225D2-B073-4AAC-88FA-8B652D19E0D2}">
      <dgm:prSet/>
      <dgm:spPr/>
      <dgm:t>
        <a:bodyPr/>
        <a:lstStyle/>
        <a:p>
          <a:endParaRPr lang="en-US"/>
        </a:p>
      </dgm:t>
    </dgm:pt>
    <dgm:pt modelId="{5882BDF4-4CE0-4F0E-8046-23A4F5C89B74}" type="sibTrans" cxnId="{0DF225D2-B073-4AAC-88FA-8B652D19E0D2}">
      <dgm:prSet/>
      <dgm:spPr/>
      <dgm:t>
        <a:bodyPr/>
        <a:lstStyle/>
        <a:p>
          <a:endParaRPr lang="en-US"/>
        </a:p>
      </dgm:t>
    </dgm:pt>
    <dgm:pt modelId="{40DE9886-E832-478D-9116-F3810B9660CA}">
      <dgm:prSet/>
      <dgm:spPr/>
      <dgm:t>
        <a:bodyPr/>
        <a:lstStyle/>
        <a:p>
          <a:pPr algn="l"/>
          <a:r>
            <a:rPr lang="en-US" dirty="0" smtClean="0"/>
            <a:t>Real-time Alerts &amp; Response</a:t>
          </a:r>
        </a:p>
      </dgm:t>
    </dgm:pt>
    <dgm:pt modelId="{D6817BA9-9B17-40AE-93BC-62B355361725}" type="parTrans" cxnId="{7BEE6875-CE66-430B-B83D-C382F114DA14}">
      <dgm:prSet/>
      <dgm:spPr/>
      <dgm:t>
        <a:bodyPr/>
        <a:lstStyle/>
        <a:p>
          <a:endParaRPr lang="en-US"/>
        </a:p>
      </dgm:t>
    </dgm:pt>
    <dgm:pt modelId="{D903DF9F-92D7-49CF-AD4E-4863DED35862}" type="sibTrans" cxnId="{7BEE6875-CE66-430B-B83D-C382F114DA14}">
      <dgm:prSet/>
      <dgm:spPr/>
      <dgm:t>
        <a:bodyPr/>
        <a:lstStyle/>
        <a:p>
          <a:endParaRPr lang="en-US"/>
        </a:p>
      </dgm:t>
    </dgm:pt>
    <dgm:pt modelId="{DE03DF26-57AD-4DD7-9CCA-8489A958BE42}">
      <dgm:prSet/>
      <dgm:spPr/>
      <dgm:t>
        <a:bodyPr/>
        <a:lstStyle/>
        <a:p>
          <a:pPr algn="l"/>
          <a:r>
            <a:rPr lang="en-US" dirty="0" smtClean="0"/>
            <a:t>Routing &amp; Streamlined Voting Process</a:t>
          </a:r>
          <a:endParaRPr lang="en-US" dirty="0"/>
        </a:p>
      </dgm:t>
    </dgm:pt>
    <dgm:pt modelId="{5AC6748B-84DC-4B49-ACAA-B40A608EA676}" type="parTrans" cxnId="{A95ABA70-C775-4F61-8E64-0BBDCA51C3C6}">
      <dgm:prSet/>
      <dgm:spPr/>
      <dgm:t>
        <a:bodyPr/>
        <a:lstStyle/>
        <a:p>
          <a:endParaRPr lang="en-US"/>
        </a:p>
      </dgm:t>
    </dgm:pt>
    <dgm:pt modelId="{8AF70199-213A-4847-8756-34BB279B292A}" type="sibTrans" cxnId="{A95ABA70-C775-4F61-8E64-0BBDCA51C3C6}">
      <dgm:prSet/>
      <dgm:spPr/>
      <dgm:t>
        <a:bodyPr/>
        <a:lstStyle/>
        <a:p>
          <a:endParaRPr lang="en-US"/>
        </a:p>
      </dgm:t>
    </dgm:pt>
    <dgm:pt modelId="{25BFA5F8-0B94-4546-ADD2-31723F47E980}">
      <dgm:prSet/>
      <dgm:spPr/>
      <dgm:t>
        <a:bodyPr/>
        <a:lstStyle/>
        <a:p>
          <a:pPr algn="l"/>
          <a:r>
            <a:rPr lang="en-US" dirty="0" smtClean="0"/>
            <a:t>Secured Collaboration &amp; Traceability</a:t>
          </a:r>
          <a:endParaRPr lang="en-US" dirty="0"/>
        </a:p>
      </dgm:t>
    </dgm:pt>
    <dgm:pt modelId="{5363F1E9-C76F-4B32-A721-FCB90832414F}" type="parTrans" cxnId="{9B2F9321-603B-4048-B0F8-AF4EC3110DB5}">
      <dgm:prSet/>
      <dgm:spPr/>
      <dgm:t>
        <a:bodyPr/>
        <a:lstStyle/>
        <a:p>
          <a:endParaRPr lang="en-US"/>
        </a:p>
      </dgm:t>
    </dgm:pt>
    <dgm:pt modelId="{FA138672-7437-49A7-8CE6-30DE65ED34A1}" type="sibTrans" cxnId="{9B2F9321-603B-4048-B0F8-AF4EC3110DB5}">
      <dgm:prSet/>
      <dgm:spPr/>
      <dgm:t>
        <a:bodyPr/>
        <a:lstStyle/>
        <a:p>
          <a:endParaRPr lang="en-US"/>
        </a:p>
      </dgm:t>
    </dgm:pt>
    <dgm:pt modelId="{563C3B39-9150-4E28-8A93-0EB5E5C61362}">
      <dgm:prSet phldrT="[Text]"/>
      <dgm:spPr/>
      <dgm:t>
        <a:bodyPr/>
        <a:lstStyle/>
        <a:p>
          <a:pPr algn="l"/>
          <a:r>
            <a:rPr lang="en-US" dirty="0" smtClean="0">
              <a:solidFill>
                <a:schemeClr val="tx1"/>
              </a:solidFill>
            </a:rPr>
            <a:t>Faculty</a:t>
          </a:r>
          <a:endParaRPr lang="en-US" dirty="0">
            <a:solidFill>
              <a:schemeClr val="tx1"/>
            </a:solidFill>
          </a:endParaRPr>
        </a:p>
      </dgm:t>
    </dgm:pt>
    <dgm:pt modelId="{5EEEBF97-2424-4D67-AD6D-712804519E8A}" type="parTrans" cxnId="{B01CD383-C3DD-4EAF-A267-D2F505FCC575}">
      <dgm:prSet/>
      <dgm:spPr/>
      <dgm:t>
        <a:bodyPr/>
        <a:lstStyle/>
        <a:p>
          <a:endParaRPr lang="en-CA"/>
        </a:p>
      </dgm:t>
    </dgm:pt>
    <dgm:pt modelId="{243E8753-AC15-4341-B4BD-4CCD39C6289C}" type="sibTrans" cxnId="{B01CD383-C3DD-4EAF-A267-D2F505FCC575}">
      <dgm:prSet/>
      <dgm:spPr/>
      <dgm:t>
        <a:bodyPr/>
        <a:lstStyle/>
        <a:p>
          <a:endParaRPr lang="en-CA"/>
        </a:p>
      </dgm:t>
    </dgm:pt>
    <dgm:pt modelId="{01B44145-F2AA-4740-867C-DCE0E134ACF3}">
      <dgm:prSet phldrT="[Text]"/>
      <dgm:spPr/>
      <dgm:t>
        <a:bodyPr/>
        <a:lstStyle/>
        <a:p>
          <a:pPr algn="l"/>
          <a:r>
            <a:rPr lang="en-US" dirty="0" smtClean="0">
              <a:solidFill>
                <a:schemeClr val="tx1"/>
              </a:solidFill>
            </a:rPr>
            <a:t>Know-how</a:t>
          </a:r>
          <a:endParaRPr lang="en-US" dirty="0">
            <a:solidFill>
              <a:schemeClr val="tx1"/>
            </a:solidFill>
          </a:endParaRPr>
        </a:p>
      </dgm:t>
    </dgm:pt>
    <dgm:pt modelId="{949CAB1C-A1A7-4538-BDBF-4F4B06874BFB}" type="parTrans" cxnId="{E5BDBC7F-FA29-4C7F-A343-3545EFEA0E37}">
      <dgm:prSet/>
      <dgm:spPr/>
      <dgm:t>
        <a:bodyPr/>
        <a:lstStyle/>
        <a:p>
          <a:endParaRPr lang="en-CA"/>
        </a:p>
      </dgm:t>
    </dgm:pt>
    <dgm:pt modelId="{36CEAFBB-7BC1-4E6C-9D03-F92CCAF56F9E}" type="sibTrans" cxnId="{E5BDBC7F-FA29-4C7F-A343-3545EFEA0E37}">
      <dgm:prSet/>
      <dgm:spPr/>
      <dgm:t>
        <a:bodyPr/>
        <a:lstStyle/>
        <a:p>
          <a:endParaRPr lang="en-CA"/>
        </a:p>
      </dgm:t>
    </dgm:pt>
    <dgm:pt modelId="{689BDFF4-6A29-434C-9BCB-5BD94AA9A29C}">
      <dgm:prSet phldrT="[Text]"/>
      <dgm:spPr/>
      <dgm:t>
        <a:bodyPr/>
        <a:lstStyle/>
        <a:p>
          <a:pPr algn="l"/>
          <a:r>
            <a:rPr lang="en-US" dirty="0" smtClean="0">
              <a:solidFill>
                <a:schemeClr val="tx1"/>
              </a:solidFill>
            </a:rPr>
            <a:t>Capability (Lab, Equipment etc.)</a:t>
          </a:r>
          <a:r>
            <a:rPr lang="en-US" dirty="0" smtClean="0"/>
            <a:t/>
          </a:r>
          <a:br>
            <a:rPr lang="en-US" dirty="0" smtClean="0"/>
          </a:br>
          <a:endParaRPr lang="en-US" dirty="0"/>
        </a:p>
      </dgm:t>
    </dgm:pt>
    <dgm:pt modelId="{665152DC-EC93-4A75-AA55-A32A41E75C8A}" type="parTrans" cxnId="{73CA9DD5-36B1-4DDB-9F9A-E0AAEBF6C05D}">
      <dgm:prSet/>
      <dgm:spPr/>
      <dgm:t>
        <a:bodyPr/>
        <a:lstStyle/>
        <a:p>
          <a:endParaRPr lang="en-CA"/>
        </a:p>
      </dgm:t>
    </dgm:pt>
    <dgm:pt modelId="{FBA03C25-8C32-4EFD-8881-9E81584126BD}" type="sibTrans" cxnId="{73CA9DD5-36B1-4DDB-9F9A-E0AAEBF6C05D}">
      <dgm:prSet/>
      <dgm:spPr/>
      <dgm:t>
        <a:bodyPr/>
        <a:lstStyle/>
        <a:p>
          <a:endParaRPr lang="en-CA"/>
        </a:p>
      </dgm:t>
    </dgm:pt>
    <dgm:pt modelId="{4D56B808-4A4A-4C19-A05F-1FEC526AA97F}">
      <dgm:prSet phldrT="[Text]"/>
      <dgm:spPr/>
      <dgm:t>
        <a:bodyPr/>
        <a:lstStyle/>
        <a:p>
          <a:pPr algn="l"/>
          <a:r>
            <a:rPr lang="en-US" dirty="0" smtClean="0">
              <a:solidFill>
                <a:schemeClr val="tx1"/>
              </a:solidFill>
            </a:rPr>
            <a:t>Technology</a:t>
          </a:r>
          <a:endParaRPr lang="en-US" dirty="0">
            <a:solidFill>
              <a:schemeClr val="tx1"/>
            </a:solidFill>
          </a:endParaRPr>
        </a:p>
      </dgm:t>
    </dgm:pt>
    <dgm:pt modelId="{7E90FABC-6FD9-4330-96B4-90E6E2A4BA5C}" type="parTrans" cxnId="{6D8A09F8-9226-48CE-B574-C199FA407FBA}">
      <dgm:prSet/>
      <dgm:spPr/>
      <dgm:t>
        <a:bodyPr/>
        <a:lstStyle/>
        <a:p>
          <a:endParaRPr lang="en-CA"/>
        </a:p>
      </dgm:t>
    </dgm:pt>
    <dgm:pt modelId="{E2CDD677-23EC-409D-8A82-69DA29D3A050}" type="sibTrans" cxnId="{6D8A09F8-9226-48CE-B574-C199FA407FBA}">
      <dgm:prSet/>
      <dgm:spPr/>
      <dgm:t>
        <a:bodyPr/>
        <a:lstStyle/>
        <a:p>
          <a:endParaRPr lang="en-CA"/>
        </a:p>
      </dgm:t>
    </dgm:pt>
    <dgm:pt modelId="{22D62E1A-27BD-4605-8BCC-7F6458739F1A}">
      <dgm:prSet phldrT="[Text]"/>
      <dgm:spPr/>
      <dgm:t>
        <a:bodyPr/>
        <a:lstStyle/>
        <a:p>
          <a:pPr algn="l"/>
          <a:r>
            <a:rPr lang="en-US" dirty="0" smtClean="0">
              <a:solidFill>
                <a:schemeClr val="tx1"/>
              </a:solidFill>
            </a:rPr>
            <a:t>Profiles:</a:t>
          </a:r>
          <a:endParaRPr lang="en-US" dirty="0">
            <a:solidFill>
              <a:schemeClr val="tx1"/>
            </a:solidFill>
          </a:endParaRPr>
        </a:p>
      </dgm:t>
    </dgm:pt>
    <dgm:pt modelId="{A9E494B2-4E28-4460-9D93-E83728226EB1}" type="parTrans" cxnId="{BB5F3E3D-7919-4292-8D4D-C4CD29768ADD}">
      <dgm:prSet/>
      <dgm:spPr/>
      <dgm:t>
        <a:bodyPr/>
        <a:lstStyle/>
        <a:p>
          <a:endParaRPr lang="en-CA"/>
        </a:p>
      </dgm:t>
    </dgm:pt>
    <dgm:pt modelId="{F91DF3BE-E7C0-4A84-9330-1DFE08907134}" type="sibTrans" cxnId="{BB5F3E3D-7919-4292-8D4D-C4CD29768ADD}">
      <dgm:prSet/>
      <dgm:spPr/>
      <dgm:t>
        <a:bodyPr/>
        <a:lstStyle/>
        <a:p>
          <a:endParaRPr lang="en-CA"/>
        </a:p>
      </dgm:t>
    </dgm:pt>
    <dgm:pt modelId="{215C9E49-7D22-45A1-8BC4-10E1AF7506F2}">
      <dgm:prSet/>
      <dgm:spPr/>
      <dgm:t>
        <a:bodyPr/>
        <a:lstStyle/>
        <a:p>
          <a:pPr marL="57150" marR="0" indent="0" algn="l" defTabSz="444500" eaLnBrk="1" fontAlgn="auto" latinLnBrk="0" hangingPunct="1">
            <a:lnSpc>
              <a:spcPct val="90000"/>
            </a:lnSpc>
            <a:spcBef>
              <a:spcPct val="0"/>
            </a:spcBef>
            <a:spcAft>
              <a:spcPct val="15000"/>
            </a:spcAft>
            <a:buClrTx/>
            <a:buSzTx/>
            <a:buFontTx/>
            <a:buNone/>
            <a:tabLst/>
            <a:defRPr/>
          </a:pPr>
          <a:r>
            <a:rPr lang="en-US" dirty="0" smtClean="0">
              <a:solidFill>
                <a:schemeClr val="tx1"/>
              </a:solidFill>
            </a:rPr>
            <a:t> Brief is created and controlled by institution.</a:t>
          </a:r>
          <a:endParaRPr lang="en-US" dirty="0">
            <a:solidFill>
              <a:schemeClr val="tx1"/>
            </a:solidFill>
          </a:endParaRPr>
        </a:p>
      </dgm:t>
    </dgm:pt>
    <dgm:pt modelId="{A3A2D3ED-D961-4922-BCBC-BE108BCBF42A}" type="parTrans" cxnId="{A271AA15-D80F-4B53-A023-EBBE4258334C}">
      <dgm:prSet/>
      <dgm:spPr/>
      <dgm:t>
        <a:bodyPr/>
        <a:lstStyle/>
        <a:p>
          <a:endParaRPr lang="en-CA"/>
        </a:p>
      </dgm:t>
    </dgm:pt>
    <dgm:pt modelId="{375D86F2-B4D6-4893-AACA-EE0C22685398}" type="sibTrans" cxnId="{A271AA15-D80F-4B53-A023-EBBE4258334C}">
      <dgm:prSet/>
      <dgm:spPr/>
      <dgm:t>
        <a:bodyPr/>
        <a:lstStyle/>
        <a:p>
          <a:endParaRPr lang="en-CA"/>
        </a:p>
      </dgm:t>
    </dgm:pt>
    <dgm:pt modelId="{A34C42E7-5D32-432F-B7A0-F60E78BA2ABE}">
      <dgm:prSet/>
      <dgm:spPr/>
      <dgm:t>
        <a:bodyPr/>
        <a:lstStyle/>
        <a:p>
          <a:pPr algn="l"/>
          <a:r>
            <a:rPr lang="en-US" dirty="0" smtClean="0">
              <a:solidFill>
                <a:schemeClr val="tx1"/>
              </a:solidFill>
            </a:rPr>
            <a:t>Match students for hire as well as the profiles under “need”</a:t>
          </a:r>
          <a:endParaRPr lang="en-US" dirty="0">
            <a:solidFill>
              <a:schemeClr val="tx1"/>
            </a:solidFill>
          </a:endParaRPr>
        </a:p>
      </dgm:t>
    </dgm:pt>
    <dgm:pt modelId="{C182F2B6-667D-47A7-A93F-415952731A14}" type="parTrans" cxnId="{B4196201-E804-4FB0-8611-865B4D08AD1C}">
      <dgm:prSet/>
      <dgm:spPr/>
      <dgm:t>
        <a:bodyPr/>
        <a:lstStyle/>
        <a:p>
          <a:endParaRPr lang="en-CA"/>
        </a:p>
      </dgm:t>
    </dgm:pt>
    <dgm:pt modelId="{DABB3B96-4343-4051-A42A-EAB63EB1BC2C}" type="sibTrans" cxnId="{B4196201-E804-4FB0-8611-865B4D08AD1C}">
      <dgm:prSet/>
      <dgm:spPr/>
      <dgm:t>
        <a:bodyPr/>
        <a:lstStyle/>
        <a:p>
          <a:endParaRPr lang="en-CA"/>
        </a:p>
      </dgm:t>
    </dgm:pt>
    <dgm:pt modelId="{72580C67-E91D-494D-9A5A-FDB610F1F374}" type="pres">
      <dgm:prSet presAssocID="{CEECD0E0-5540-4CA5-9EDC-EEF0D2FF4FF1}" presName="composite" presStyleCnt="0">
        <dgm:presLayoutVars>
          <dgm:chMax val="1"/>
          <dgm:dir/>
          <dgm:resizeHandles val="exact"/>
        </dgm:presLayoutVars>
      </dgm:prSet>
      <dgm:spPr/>
      <dgm:t>
        <a:bodyPr/>
        <a:lstStyle/>
        <a:p>
          <a:endParaRPr lang="en-US"/>
        </a:p>
      </dgm:t>
    </dgm:pt>
    <dgm:pt modelId="{C283B64F-0578-4F8B-9B6E-EB1F95DE7725}" type="pres">
      <dgm:prSet presAssocID="{7E64563F-20D3-4991-8CC1-D4A4997A3E44}" presName="roof" presStyleLbl="dkBgShp" presStyleIdx="0" presStyleCnt="2" custLinFactNeighborX="-1111"/>
      <dgm:spPr/>
      <dgm:t>
        <a:bodyPr/>
        <a:lstStyle/>
        <a:p>
          <a:endParaRPr lang="en-US"/>
        </a:p>
      </dgm:t>
    </dgm:pt>
    <dgm:pt modelId="{2F5E0041-E097-40AA-A68C-4BB3F6832477}" type="pres">
      <dgm:prSet presAssocID="{7E64563F-20D3-4991-8CC1-D4A4997A3E44}" presName="pillars" presStyleCnt="0"/>
      <dgm:spPr/>
      <dgm:t>
        <a:bodyPr/>
        <a:lstStyle/>
        <a:p>
          <a:endParaRPr lang="en-US"/>
        </a:p>
      </dgm:t>
    </dgm:pt>
    <dgm:pt modelId="{C463D8E5-61C8-401E-B37D-DCDD3A8C6804}" type="pres">
      <dgm:prSet presAssocID="{7E64563F-20D3-4991-8CC1-D4A4997A3E44}" presName="pillar1" presStyleLbl="node1" presStyleIdx="0" presStyleCnt="6">
        <dgm:presLayoutVars>
          <dgm:bulletEnabled val="1"/>
        </dgm:presLayoutVars>
      </dgm:prSet>
      <dgm:spPr/>
      <dgm:t>
        <a:bodyPr/>
        <a:lstStyle/>
        <a:p>
          <a:endParaRPr lang="en-US"/>
        </a:p>
      </dgm:t>
    </dgm:pt>
    <dgm:pt modelId="{EAA78203-C24D-4F09-AE2A-9D6F5EB91E18}" type="pres">
      <dgm:prSet presAssocID="{E447E060-8DE5-41AA-B0FA-C26C148A4696}" presName="pillarX" presStyleLbl="node1" presStyleIdx="1" presStyleCnt="6">
        <dgm:presLayoutVars>
          <dgm:bulletEnabled val="1"/>
        </dgm:presLayoutVars>
      </dgm:prSet>
      <dgm:spPr/>
      <dgm:t>
        <a:bodyPr/>
        <a:lstStyle/>
        <a:p>
          <a:endParaRPr lang="en-US"/>
        </a:p>
      </dgm:t>
    </dgm:pt>
    <dgm:pt modelId="{C6CE57EB-632F-461C-AFF5-B67EA1200525}" type="pres">
      <dgm:prSet presAssocID="{B22CE95D-61D1-41DE-992D-BA2FB2221615}" presName="pillarX" presStyleLbl="node1" presStyleIdx="2" presStyleCnt="6">
        <dgm:presLayoutVars>
          <dgm:bulletEnabled val="1"/>
        </dgm:presLayoutVars>
      </dgm:prSet>
      <dgm:spPr/>
      <dgm:t>
        <a:bodyPr/>
        <a:lstStyle/>
        <a:p>
          <a:endParaRPr lang="en-US"/>
        </a:p>
      </dgm:t>
    </dgm:pt>
    <dgm:pt modelId="{E311CEA1-C649-4D3D-9A77-E8BA6D23BD84}" type="pres">
      <dgm:prSet presAssocID="{B7C8D1AC-20EA-4ECD-97F1-515E1DC05ED7}" presName="pillarX" presStyleLbl="node1" presStyleIdx="3" presStyleCnt="6">
        <dgm:presLayoutVars>
          <dgm:bulletEnabled val="1"/>
        </dgm:presLayoutVars>
      </dgm:prSet>
      <dgm:spPr/>
      <dgm:t>
        <a:bodyPr/>
        <a:lstStyle/>
        <a:p>
          <a:endParaRPr lang="en-US"/>
        </a:p>
      </dgm:t>
    </dgm:pt>
    <dgm:pt modelId="{C5445A9C-BC0C-4D6F-8FAD-0AF405AD2F7F}" type="pres">
      <dgm:prSet presAssocID="{2D89C64C-C39D-4D1F-95CC-47C226318E1A}" presName="pillarX" presStyleLbl="node1" presStyleIdx="4" presStyleCnt="6">
        <dgm:presLayoutVars>
          <dgm:bulletEnabled val="1"/>
        </dgm:presLayoutVars>
      </dgm:prSet>
      <dgm:spPr/>
      <dgm:t>
        <a:bodyPr/>
        <a:lstStyle/>
        <a:p>
          <a:endParaRPr lang="en-US"/>
        </a:p>
      </dgm:t>
    </dgm:pt>
    <dgm:pt modelId="{E04430D9-5B8F-441A-8898-07AC1B766A90}" type="pres">
      <dgm:prSet presAssocID="{8D1FC658-C3CB-4665-A41E-2328965F8AC7}" presName="pillarX" presStyleLbl="node1" presStyleIdx="5" presStyleCnt="6">
        <dgm:presLayoutVars>
          <dgm:bulletEnabled val="1"/>
        </dgm:presLayoutVars>
      </dgm:prSet>
      <dgm:spPr/>
      <dgm:t>
        <a:bodyPr/>
        <a:lstStyle/>
        <a:p>
          <a:endParaRPr lang="en-US"/>
        </a:p>
      </dgm:t>
    </dgm:pt>
    <dgm:pt modelId="{7466BBCC-94F0-4A7B-A727-F3206562A0D6}" type="pres">
      <dgm:prSet presAssocID="{7E64563F-20D3-4991-8CC1-D4A4997A3E44}" presName="base" presStyleLbl="dkBgShp" presStyleIdx="1" presStyleCnt="2"/>
      <dgm:spPr/>
      <dgm:t>
        <a:bodyPr/>
        <a:lstStyle/>
        <a:p>
          <a:endParaRPr lang="en-US"/>
        </a:p>
      </dgm:t>
    </dgm:pt>
  </dgm:ptLst>
  <dgm:cxnLst>
    <dgm:cxn modelId="{A32D6FF1-F01A-4CA3-A653-6C91388570E6}" srcId="{7E64563F-20D3-4991-8CC1-D4A4997A3E44}" destId="{B7C8D1AC-20EA-4ECD-97F1-515E1DC05ED7}" srcOrd="3" destOrd="0" parTransId="{2777703B-651B-4B94-B367-E3AA25232281}" sibTransId="{8867060B-E750-458D-B758-2C387281A8C2}"/>
    <dgm:cxn modelId="{D1887EB7-6004-430D-9C26-C4852D851345}" type="presOf" srcId="{22D62E1A-27BD-4605-8BCC-7F6458739F1A}" destId="{C463D8E5-61C8-401E-B37D-DCDD3A8C6804}" srcOrd="0" destOrd="2" presId="urn:microsoft.com/office/officeart/2005/8/layout/hList3"/>
    <dgm:cxn modelId="{0F8088CE-69B6-44D2-AABA-D63CF5D20369}" srcId="{32F2960F-AD71-4986-B32C-DECC2027F861}" destId="{8D770F5F-9A92-4263-8627-6253B2348BCE}" srcOrd="1" destOrd="0" parTransId="{352E6AB2-06E7-42BF-9177-0CCD49E73DE7}" sibTransId="{9CC08587-3B18-4726-AA91-E9EEAF269EA4}"/>
    <dgm:cxn modelId="{0214BF27-AC85-43FD-BE02-4FC09A8F63A3}" type="presOf" srcId="{9B091EB8-2D43-4BBA-8AD6-37DBAA2E3A35}" destId="{C6CE57EB-632F-461C-AFF5-B67EA1200525}" srcOrd="0" destOrd="1" presId="urn:microsoft.com/office/officeart/2005/8/layout/hList3"/>
    <dgm:cxn modelId="{39EA6458-A5A0-4BA3-944F-864BF735A4E5}" srcId="{F73B539A-C616-4384-9AF4-56C4D12281FD}" destId="{0F53578E-6EFF-4127-84A9-FF5CB7809561}" srcOrd="1" destOrd="0" parTransId="{1A768BB1-71C7-4E82-800C-E26B49CA690A}" sibTransId="{56D0E806-2F39-484D-825B-CE7D5865933A}"/>
    <dgm:cxn modelId="{502D7A42-ADED-4A1D-9186-58DAA7FD105F}" type="presOf" srcId="{B22CE95D-61D1-41DE-992D-BA2FB2221615}" destId="{C6CE57EB-632F-461C-AFF5-B67EA1200525}" srcOrd="0" destOrd="0" presId="urn:microsoft.com/office/officeart/2005/8/layout/hList3"/>
    <dgm:cxn modelId="{E28A3B08-B866-41DE-BDE7-D83AB2DD0E8B}" type="presOf" srcId="{6ABC977C-8801-4571-80CE-70AB6BA2FDC4}" destId="{E311CEA1-C649-4D3D-9A77-E8BA6D23BD84}" srcOrd="0" destOrd="6" presId="urn:microsoft.com/office/officeart/2005/8/layout/hList3"/>
    <dgm:cxn modelId="{364C3B41-12DA-4DBD-A79A-17E9D9F41BE0}" srcId="{ED4EEFB9-06C4-406E-A584-1EB7F33B3FDF}" destId="{A908CD2F-767B-4BEE-8D85-012C7A430951}" srcOrd="0" destOrd="0" parTransId="{03D981AE-D860-4107-8D97-128226161E6A}" sibTransId="{E0C3E54E-72E7-4420-B6A5-3935ECCC74DE}"/>
    <dgm:cxn modelId="{79CA4579-9049-4CCA-9A4B-09B4FCEECF4C}" type="presOf" srcId="{1ECB3A45-86DC-41BC-B3CE-2D2B8C08E572}" destId="{C463D8E5-61C8-401E-B37D-DCDD3A8C6804}" srcOrd="0" destOrd="10" presId="urn:microsoft.com/office/officeart/2005/8/layout/hList3"/>
    <dgm:cxn modelId="{0B700061-741B-4B40-B0EE-4325D84847BD}" srcId="{9B091EB8-2D43-4BBA-8AD6-37DBAA2E3A35}" destId="{EDE7C2C0-A96C-4B07-B0FE-051E688CADEA}" srcOrd="2" destOrd="0" parTransId="{0E689193-5AFC-4820-B586-6CBBF218E30B}" sibTransId="{D5C3558E-94C8-45A3-BA3F-2AED6E176F5A}"/>
    <dgm:cxn modelId="{2D426C3F-4B22-4F64-B5DC-8A9C9E8687DF}" type="presOf" srcId="{4D56B808-4A4A-4C19-A05F-1FEC526AA97F}" destId="{C463D8E5-61C8-401E-B37D-DCDD3A8C6804}" srcOrd="0" destOrd="4" presId="urn:microsoft.com/office/officeart/2005/8/layout/hList3"/>
    <dgm:cxn modelId="{B4196201-E804-4FB0-8611-865B4D08AD1C}" srcId="{1DB3F983-E1D4-41AC-935E-507533239739}" destId="{A34C42E7-5D32-432F-B7A0-F60E78BA2ABE}" srcOrd="3" destOrd="0" parTransId="{C182F2B6-667D-47A7-A93F-415952731A14}" sibTransId="{DABB3B96-4343-4051-A42A-EAB63EB1BC2C}"/>
    <dgm:cxn modelId="{AD4DCE87-0F08-412B-BAAB-4535EDF8A06F}" type="presOf" srcId="{8D770F5F-9A92-4263-8627-6253B2348BCE}" destId="{E311CEA1-C649-4D3D-9A77-E8BA6D23BD84}" srcOrd="0" destOrd="4" presId="urn:microsoft.com/office/officeart/2005/8/layout/hList3"/>
    <dgm:cxn modelId="{FD8CF73B-B81D-4796-8FF5-4DCC85B7E974}" type="presOf" srcId="{94A59778-8CE8-474C-9102-7109F84548FB}" destId="{E311CEA1-C649-4D3D-9A77-E8BA6D23BD84}" srcOrd="0" destOrd="3" presId="urn:microsoft.com/office/officeart/2005/8/layout/hList3"/>
    <dgm:cxn modelId="{5A79C1D3-A4A0-4502-BA4E-1DD25F5C103C}" srcId="{214CF7D2-F796-40E4-9B14-50363B30B234}" destId="{3C50F687-2324-47B0-998C-EAD1C45DC3D9}" srcOrd="2" destOrd="0" parTransId="{905679ED-1216-469E-9BFC-A6128645CAC8}" sibTransId="{A5AC78E6-C59F-437A-9942-EF92FFC06BAE}"/>
    <dgm:cxn modelId="{BED20E84-DCB4-4650-A595-1AF696400AF6}" type="presOf" srcId="{1DB3F983-E1D4-41AC-935E-507533239739}" destId="{C5445A9C-BC0C-4D6F-8FAD-0AF405AD2F7F}" srcOrd="0" destOrd="1" presId="urn:microsoft.com/office/officeart/2005/8/layout/hList3"/>
    <dgm:cxn modelId="{D15A4F12-EA83-43F5-A3CD-1514700991BB}" type="presOf" srcId="{7A14D5E6-9A65-4123-B479-86ED9E341EA2}" destId="{E04430D9-5B8F-441A-8898-07AC1B766A90}" srcOrd="0" destOrd="1" presId="urn:microsoft.com/office/officeart/2005/8/layout/hList3"/>
    <dgm:cxn modelId="{6AEDCC8B-926C-4345-A9A9-F92BD9EB6AB3}" type="presOf" srcId="{2DD5631C-2616-4929-85DA-E068785E9985}" destId="{C5445A9C-BC0C-4D6F-8FAD-0AF405AD2F7F}" srcOrd="0" destOrd="4" presId="urn:microsoft.com/office/officeart/2005/8/layout/hList3"/>
    <dgm:cxn modelId="{8F4B172F-1F1C-4A32-AB90-7A47FFF1808F}" type="presOf" srcId="{A34C42E7-5D32-432F-B7A0-F60E78BA2ABE}" destId="{C5445A9C-BC0C-4D6F-8FAD-0AF405AD2F7F}" srcOrd="0" destOrd="5" presId="urn:microsoft.com/office/officeart/2005/8/layout/hList3"/>
    <dgm:cxn modelId="{E10399A6-2990-4ED0-8B2A-68855E40399D}" type="presOf" srcId="{40DE9886-E832-478D-9116-F3810B9660CA}" destId="{E04430D9-5B8F-441A-8898-07AC1B766A90}" srcOrd="0" destOrd="3" presId="urn:microsoft.com/office/officeart/2005/8/layout/hList3"/>
    <dgm:cxn modelId="{B01CD383-C3DD-4EAF-A267-D2F505FCC575}" srcId="{E62F9913-9747-4693-BA7F-2638A78E4419}" destId="{563C3B39-9150-4E28-8A93-0EB5E5C61362}" srcOrd="2" destOrd="0" parTransId="{5EEEBF97-2424-4D67-AD6D-712804519E8A}" sibTransId="{243E8753-AC15-4341-B4BD-4CCD39C6289C}"/>
    <dgm:cxn modelId="{17FC685C-AF9F-4B65-8DF9-BDAB2322C13F}" type="presOf" srcId="{A908CD2F-767B-4BEE-8D85-012C7A430951}" destId="{C463D8E5-61C8-401E-B37D-DCDD3A8C6804}" srcOrd="0" destOrd="8" presId="urn:microsoft.com/office/officeart/2005/8/layout/hList3"/>
    <dgm:cxn modelId="{7BEE6875-CE66-430B-B83D-C382F114DA14}" srcId="{01248883-1A5C-4E85-A6DF-3097FBF62306}" destId="{40DE9886-E832-478D-9116-F3810B9660CA}" srcOrd="0" destOrd="0" parTransId="{D6817BA9-9B17-40AE-93BC-62B355361725}" sibTransId="{D903DF9F-92D7-49CF-AD4E-4863DED35862}"/>
    <dgm:cxn modelId="{E76240DE-260E-4E27-9EFB-9B6C416442CE}" srcId="{214CF7D2-F796-40E4-9B14-50363B30B234}" destId="{5B826A44-C78F-4D7A-99FE-F1D6099A3EBC}" srcOrd="0" destOrd="0" parTransId="{5D6562CD-5E35-4460-9CAB-68F30B676D59}" sibTransId="{8F9C12C2-A233-4528-BE7B-D160E14D5770}"/>
    <dgm:cxn modelId="{7136AFCD-917D-4EEC-90A0-AF4FED9A9A7A}" type="presOf" srcId="{01B44145-F2AA-4740-867C-DCE0E134ACF3}" destId="{C463D8E5-61C8-401E-B37D-DCDD3A8C6804}" srcOrd="0" destOrd="5" presId="urn:microsoft.com/office/officeart/2005/8/layout/hList3"/>
    <dgm:cxn modelId="{380F4469-605F-4E5F-A975-19E0EFE09886}" srcId="{1DB3F983-E1D4-41AC-935E-507533239739}" destId="{E0EB637F-2A45-4F0F-B1BF-22A3B1922486}" srcOrd="1" destOrd="0" parTransId="{D173CA17-721F-4E70-9F52-0A4591180955}" sibTransId="{074B5B94-5F33-47C7-9579-67E5F2E5796D}"/>
    <dgm:cxn modelId="{A9BCC4E7-23AD-486C-9936-93B81509BC16}" type="presOf" srcId="{E0EB637F-2A45-4F0F-B1BF-22A3B1922486}" destId="{C5445A9C-BC0C-4D6F-8FAD-0AF405AD2F7F}" srcOrd="0" destOrd="3" presId="urn:microsoft.com/office/officeart/2005/8/layout/hList3"/>
    <dgm:cxn modelId="{4891DB80-591F-49E5-817D-53466F80476D}" type="presOf" srcId="{9039F6C0-4E2B-4141-B827-6B9CF2D28D4F}" destId="{E311CEA1-C649-4D3D-9A77-E8BA6D23BD84}" srcOrd="0" destOrd="8" presId="urn:microsoft.com/office/officeart/2005/8/layout/hList3"/>
    <dgm:cxn modelId="{779D3F5A-DE64-445E-844A-85190A4A8686}" srcId="{B7C8D1AC-20EA-4ECD-97F1-515E1DC05ED7}" destId="{F73B539A-C616-4384-9AF4-56C4D12281FD}" srcOrd="0" destOrd="0" parTransId="{2A1D0EF6-5097-4172-B90F-99B5A19238DE}" sibTransId="{C7281A17-D984-4942-8977-D274A2C9960F}"/>
    <dgm:cxn modelId="{AD6E687E-4C2B-47AA-ABDA-CAA1DA6AB881}" type="presOf" srcId="{B7C8D1AC-20EA-4ECD-97F1-515E1DC05ED7}" destId="{E311CEA1-C649-4D3D-9A77-E8BA6D23BD84}" srcOrd="0" destOrd="0" presId="urn:microsoft.com/office/officeart/2005/8/layout/hList3"/>
    <dgm:cxn modelId="{E3EE402D-63FB-4B64-8CCE-8B598AAEC7CE}" type="presOf" srcId="{01248883-1A5C-4E85-A6DF-3097FBF62306}" destId="{E04430D9-5B8F-441A-8898-07AC1B766A90}" srcOrd="0" destOrd="2" presId="urn:microsoft.com/office/officeart/2005/8/layout/hList3"/>
    <dgm:cxn modelId="{44C07249-236C-46C0-9F6C-14432432E3A6}" srcId="{9B091EB8-2D43-4BBA-8AD6-37DBAA2E3A35}" destId="{AF1AF016-013F-41CC-959A-515D586DFD6A}" srcOrd="1" destOrd="0" parTransId="{EF9C00D0-1F88-4FF7-B29B-0F8CD4D86081}" sibTransId="{408778FB-1145-4FAE-A9E9-790944BB2282}"/>
    <dgm:cxn modelId="{6E0798FF-FDB7-428C-B274-D66490D3AB6A}" srcId="{7E64563F-20D3-4991-8CC1-D4A4997A3E44}" destId="{2D89C64C-C39D-4D1F-95CC-47C226318E1A}" srcOrd="4" destOrd="0" parTransId="{667E6335-900B-40C5-805A-AB94AC55606D}" sibTransId="{D8CB9AC1-B919-4AE4-B77F-7004ABFE4EF7}"/>
    <dgm:cxn modelId="{A95ABA70-C775-4F61-8E64-0BBDCA51C3C6}" srcId="{01248883-1A5C-4E85-A6DF-3097FBF62306}" destId="{DE03DF26-57AD-4DD7-9CCA-8489A958BE42}" srcOrd="1" destOrd="0" parTransId="{5AC6748B-84DC-4B49-ACAA-B40A608EA676}" sibTransId="{8AF70199-213A-4847-8756-34BB279B292A}"/>
    <dgm:cxn modelId="{0DF225D2-B073-4AAC-88FA-8B652D19E0D2}" srcId="{8D1FC658-C3CB-4665-A41E-2328965F8AC7}" destId="{01248883-1A5C-4E85-A6DF-3097FBF62306}" srcOrd="1" destOrd="0" parTransId="{42544255-3341-42AC-AEF5-A4328BFD2713}" sibTransId="{5882BDF4-4CE0-4F0E-8046-23A4F5C89B74}"/>
    <dgm:cxn modelId="{109892D2-783A-482A-8251-1925B4AC1560}" srcId="{214CF7D2-F796-40E4-9B14-50363B30B234}" destId="{1AD67732-66B3-4E8B-A606-AC0DB6B18179}" srcOrd="1" destOrd="0" parTransId="{64191759-066C-47F6-864C-555975DA2CE3}" sibTransId="{956F4F8F-F078-4645-8468-909231E4450D}"/>
    <dgm:cxn modelId="{FFEE47F4-665A-4757-819C-AC5A460E6824}" type="presOf" srcId="{E62F9913-9747-4693-BA7F-2638A78E4419}" destId="{C463D8E5-61C8-401E-B37D-DCDD3A8C6804}" srcOrd="0" destOrd="0" presId="urn:microsoft.com/office/officeart/2005/8/layout/hList3"/>
    <dgm:cxn modelId="{A7E3F0CB-E565-4A60-A2C3-8E6141889012}" type="presOf" srcId="{563C3B39-9150-4E28-8A93-0EB5E5C61362}" destId="{C463D8E5-61C8-401E-B37D-DCDD3A8C6804}" srcOrd="0" destOrd="3" presId="urn:microsoft.com/office/officeart/2005/8/layout/hList3"/>
    <dgm:cxn modelId="{6DB7F4D2-0F8A-458B-A3F6-54413F267816}" srcId="{2D89C64C-C39D-4D1F-95CC-47C226318E1A}" destId="{1DB3F983-E1D4-41AC-935E-507533239739}" srcOrd="0" destOrd="0" parTransId="{1109F8C4-65F2-4E38-B210-4B4B5B2E5127}" sibTransId="{2BBA571A-A127-4B23-9045-E7D3E811DCFB}"/>
    <dgm:cxn modelId="{01562BF5-88DE-4AB5-82BD-05D4F2E46198}" srcId="{B22CE95D-61D1-41DE-992D-BA2FB2221615}" destId="{9B091EB8-2D43-4BBA-8AD6-37DBAA2E3A35}" srcOrd="0" destOrd="0" parTransId="{AF30A250-5BBB-499D-8722-38278FE05B15}" sibTransId="{1A9FFD65-369F-423F-A928-BE5C11EBDDBA}"/>
    <dgm:cxn modelId="{06435D65-1CC1-4645-99DC-4F61B52ABDC3}" srcId="{E62F9913-9747-4693-BA7F-2638A78E4419}" destId="{ED4EEFB9-06C4-406E-A584-1EB7F33B3FDF}" srcOrd="6" destOrd="0" parTransId="{2C03E06F-22F1-4654-9AE7-00E456C47790}" sibTransId="{8BD64472-A669-4355-9F87-F768C0445C99}"/>
    <dgm:cxn modelId="{EE7C1198-11B5-46D3-8B08-C31B21BFE982}" type="presOf" srcId="{A6566E4D-3E14-4AA1-AD06-74FDB83C30AB}" destId="{C6CE57EB-632F-461C-AFF5-B67EA1200525}" srcOrd="0" destOrd="2" presId="urn:microsoft.com/office/officeart/2005/8/layout/hList3"/>
    <dgm:cxn modelId="{23082FA1-2A5F-4A05-80F8-E936D0940789}" type="presOf" srcId="{CEECD0E0-5540-4CA5-9EDC-EEF0D2FF4FF1}" destId="{72580C67-E91D-494D-9A5A-FDB610F1F374}" srcOrd="0" destOrd="0" presId="urn:microsoft.com/office/officeart/2005/8/layout/hList3"/>
    <dgm:cxn modelId="{66D9677D-D1E9-4257-81E1-394163F54968}" srcId="{E447E060-8DE5-41AA-B0FA-C26C148A4696}" destId="{214CF7D2-F796-40E4-9B14-50363B30B234}" srcOrd="0" destOrd="0" parTransId="{0852F2FD-38DE-4B02-B48A-E7E622B9FD28}" sibTransId="{ED8E96E0-FF3C-4BEA-AEB1-952358D141FF}"/>
    <dgm:cxn modelId="{BDE4510C-4563-4523-8918-48FD91174308}" srcId="{7E64563F-20D3-4991-8CC1-D4A4997A3E44}" destId="{B22CE95D-61D1-41DE-992D-BA2FB2221615}" srcOrd="2" destOrd="0" parTransId="{A0BAE5C4-FC24-4DE2-9A65-8899CC635590}" sibTransId="{958FF283-7D7E-4799-AA69-C43026567778}"/>
    <dgm:cxn modelId="{87592332-763C-45D0-8140-7D56B3B3E318}" type="presOf" srcId="{215C9E49-7D22-45A1-8BC4-10E1AF7506F2}" destId="{E311CEA1-C649-4D3D-9A77-E8BA6D23BD84}" srcOrd="0" destOrd="9" presId="urn:microsoft.com/office/officeart/2005/8/layout/hList3"/>
    <dgm:cxn modelId="{1990EB6E-5C28-442B-9A90-ED07E98E546F}" type="presOf" srcId="{2D89C64C-C39D-4D1F-95CC-47C226318E1A}" destId="{C5445A9C-BC0C-4D6F-8FAD-0AF405AD2F7F}" srcOrd="0" destOrd="0" presId="urn:microsoft.com/office/officeart/2005/8/layout/hList3"/>
    <dgm:cxn modelId="{7DE4563E-0BA9-44AE-85D8-A72EEE68AE0F}" srcId="{8D1FC658-C3CB-4665-A41E-2328965F8AC7}" destId="{7A14D5E6-9A65-4123-B479-86ED9E341EA2}" srcOrd="0" destOrd="0" parTransId="{401B44B1-6C62-49EA-B194-9BE70A21015E}" sibTransId="{EFE18EAA-AECB-4824-925E-5CEF2673E4A4}"/>
    <dgm:cxn modelId="{8B3939F6-4D02-4372-ABCA-C2321059F428}" srcId="{9B091EB8-2D43-4BBA-8AD6-37DBAA2E3A35}" destId="{A6566E4D-3E14-4AA1-AD06-74FDB83C30AB}" srcOrd="0" destOrd="0" parTransId="{A84B3A23-831E-41A6-859B-DDA1A60749BC}" sibTransId="{3BBB6BA8-2EB4-4488-909B-8E62AE73E405}"/>
    <dgm:cxn modelId="{AE502A46-638D-4932-B49F-7850B7981C88}" srcId="{32F2960F-AD71-4986-B32C-DECC2027F861}" destId="{94A59778-8CE8-474C-9102-7109F84548FB}" srcOrd="0" destOrd="0" parTransId="{B24AFBA3-A4FC-4EE3-8607-1BBD4EB0D8BE}" sibTransId="{3B08A911-70E8-4929-8A96-DBDBD1335D18}"/>
    <dgm:cxn modelId="{C23A97A2-FBBD-45C4-9112-3A5DD33A15B6}" type="presOf" srcId="{25BFA5F8-0B94-4546-ADD2-31723F47E980}" destId="{E04430D9-5B8F-441A-8898-07AC1B766A90}" srcOrd="0" destOrd="5" presId="urn:microsoft.com/office/officeart/2005/8/layout/hList3"/>
    <dgm:cxn modelId="{91A25DF7-592C-428F-A38C-346C7A447153}" type="presOf" srcId="{F73B539A-C616-4384-9AF4-56C4D12281FD}" destId="{E311CEA1-C649-4D3D-9A77-E8BA6D23BD84}" srcOrd="0" destOrd="1" presId="urn:microsoft.com/office/officeart/2005/8/layout/hList3"/>
    <dgm:cxn modelId="{63059E4E-54EB-4813-B271-9F9B754C8C61}" type="presOf" srcId="{E485C1F2-9F9A-4756-A11B-57457964261D}" destId="{E311CEA1-C649-4D3D-9A77-E8BA6D23BD84}" srcOrd="0" destOrd="5" presId="urn:microsoft.com/office/officeart/2005/8/layout/hList3"/>
    <dgm:cxn modelId="{DE368CA5-6089-473C-BD3B-B1BFE8C5A96D}" type="presOf" srcId="{1AD67732-66B3-4E8B-A606-AC0DB6B18179}" destId="{EAA78203-C24D-4F09-AE2A-9D6F5EB91E18}" srcOrd="0" destOrd="3" presId="urn:microsoft.com/office/officeart/2005/8/layout/hList3"/>
    <dgm:cxn modelId="{9B2F9321-603B-4048-B0F8-AF4EC3110DB5}" srcId="{01248883-1A5C-4E85-A6DF-3097FBF62306}" destId="{25BFA5F8-0B94-4546-ADD2-31723F47E980}" srcOrd="2" destOrd="0" parTransId="{5363F1E9-C76F-4B32-A721-FCB90832414F}" sibTransId="{FA138672-7437-49A7-8CE6-30DE65ED34A1}"/>
    <dgm:cxn modelId="{34618196-0FFF-48E0-B6BD-25F13061244C}" type="presOf" srcId="{E447E060-8DE5-41AA-B0FA-C26C148A4696}" destId="{EAA78203-C24D-4F09-AE2A-9D6F5EB91E18}" srcOrd="0" destOrd="0" presId="urn:microsoft.com/office/officeart/2005/8/layout/hList3"/>
    <dgm:cxn modelId="{5BBACB93-92AD-42BA-ACA1-1F1B109EF464}" srcId="{7E64563F-20D3-4991-8CC1-D4A4997A3E44}" destId="{8D1FC658-C3CB-4665-A41E-2328965F8AC7}" srcOrd="5" destOrd="0" parTransId="{92CD9E21-2E65-4795-B0AF-C0A4917D5CAD}" sibTransId="{66F453E3-E915-4BBE-84D7-4D4106D0F01D}"/>
    <dgm:cxn modelId="{FA7B4C27-CAE2-46C0-8641-ECD341ADC881}" type="presOf" srcId="{0F53578E-6EFF-4127-84A9-FF5CB7809561}" destId="{E311CEA1-C649-4D3D-9A77-E8BA6D23BD84}" srcOrd="0" destOrd="7" presId="urn:microsoft.com/office/officeart/2005/8/layout/hList3"/>
    <dgm:cxn modelId="{A271AA15-D80F-4B53-A023-EBBE4258334C}" srcId="{F73B539A-C616-4384-9AF4-56C4D12281FD}" destId="{215C9E49-7D22-45A1-8BC4-10E1AF7506F2}" srcOrd="3" destOrd="0" parTransId="{A3A2D3ED-D961-4922-BCBC-BE108BCBF42A}" sibTransId="{375D86F2-B4D6-4893-AACA-EE0C22685398}"/>
    <dgm:cxn modelId="{006A22D0-8D65-486F-9127-105E69C2A6AC}" type="presOf" srcId="{ED4EEFB9-06C4-406E-A584-1EB7F33B3FDF}" destId="{C463D8E5-61C8-401E-B37D-DCDD3A8C6804}" srcOrd="0" destOrd="7" presId="urn:microsoft.com/office/officeart/2005/8/layout/hList3"/>
    <dgm:cxn modelId="{5F24331B-5F43-4DD0-9EDF-29D3D461C053}" type="presOf" srcId="{8D1FC658-C3CB-4665-A41E-2328965F8AC7}" destId="{E04430D9-5B8F-441A-8898-07AC1B766A90}" srcOrd="0" destOrd="0" presId="urn:microsoft.com/office/officeart/2005/8/layout/hList3"/>
    <dgm:cxn modelId="{9F57FE0D-7244-4822-803E-35814EA4EA34}" type="presOf" srcId="{0199559B-8D97-4799-9FDC-43CDD907E7E4}" destId="{C463D8E5-61C8-401E-B37D-DCDD3A8C6804}" srcOrd="0" destOrd="1" presId="urn:microsoft.com/office/officeart/2005/8/layout/hList3"/>
    <dgm:cxn modelId="{D343558A-CCA3-4D42-9435-75D51DFA7713}" type="presOf" srcId="{3C50F687-2324-47B0-998C-EAD1C45DC3D9}" destId="{EAA78203-C24D-4F09-AE2A-9D6F5EB91E18}" srcOrd="0" destOrd="4" presId="urn:microsoft.com/office/officeart/2005/8/layout/hList3"/>
    <dgm:cxn modelId="{99C0D6EF-6D1C-48BB-AB84-F000D163BFCC}" type="presOf" srcId="{AF1AF016-013F-41CC-959A-515D586DFD6A}" destId="{C6CE57EB-632F-461C-AFF5-B67EA1200525}" srcOrd="0" destOrd="3" presId="urn:microsoft.com/office/officeart/2005/8/layout/hList3"/>
    <dgm:cxn modelId="{49B1D03F-4376-4D75-9212-7F9F4B613654}" srcId="{32F2960F-AD71-4986-B32C-DECC2027F861}" destId="{6ABC977C-8801-4571-80CE-70AB6BA2FDC4}" srcOrd="3" destOrd="0" parTransId="{DFBAB588-A0D5-4005-905A-BAE917C9A88D}" sibTransId="{334DADB8-4615-44E4-9AE9-18B23F223FF3}"/>
    <dgm:cxn modelId="{44198B7A-DA6B-4603-A25B-1F336617E36A}" type="presOf" srcId="{689BDFF4-6A29-434C-9BCB-5BD94AA9A29C}" destId="{C463D8E5-61C8-401E-B37D-DCDD3A8C6804}" srcOrd="0" destOrd="6" presId="urn:microsoft.com/office/officeart/2005/8/layout/hList3"/>
    <dgm:cxn modelId="{FBBFBCED-5C5F-428A-9636-E39E0EA10FA3}" type="presOf" srcId="{5B826A44-C78F-4D7A-99FE-F1D6099A3EBC}" destId="{EAA78203-C24D-4F09-AE2A-9D6F5EB91E18}" srcOrd="0" destOrd="2" presId="urn:microsoft.com/office/officeart/2005/8/layout/hList3"/>
    <dgm:cxn modelId="{0D92E1A1-F277-4180-92DB-0AF2929BEE74}" type="presOf" srcId="{214CF7D2-F796-40E4-9B14-50363B30B234}" destId="{EAA78203-C24D-4F09-AE2A-9D6F5EB91E18}" srcOrd="0" destOrd="1" presId="urn:microsoft.com/office/officeart/2005/8/layout/hList3"/>
    <dgm:cxn modelId="{73CA9DD5-36B1-4DDB-9F9A-E0AAEBF6C05D}" srcId="{E62F9913-9747-4693-BA7F-2638A78E4419}" destId="{689BDFF4-6A29-434C-9BCB-5BD94AA9A29C}" srcOrd="5" destOrd="0" parTransId="{665152DC-EC93-4A75-AA55-A32A41E75C8A}" sibTransId="{FBA03C25-8C32-4EFD-8881-9E81584126BD}"/>
    <dgm:cxn modelId="{1E6F305A-22AD-4215-ADC2-FE8E9E464CB2}" type="presOf" srcId="{C46AA439-AFD5-432C-BBD6-6661ABAD3B8D}" destId="{C463D8E5-61C8-401E-B37D-DCDD3A8C6804}" srcOrd="0" destOrd="9" presId="urn:microsoft.com/office/officeart/2005/8/layout/hList3"/>
    <dgm:cxn modelId="{BB5F3E3D-7919-4292-8D4D-C4CD29768ADD}" srcId="{E62F9913-9747-4693-BA7F-2638A78E4419}" destId="{22D62E1A-27BD-4605-8BCC-7F6458739F1A}" srcOrd="1" destOrd="0" parTransId="{A9E494B2-4E28-4460-9D93-E83728226EB1}" sibTransId="{F91DF3BE-E7C0-4A84-9330-1DFE08907134}"/>
    <dgm:cxn modelId="{E5BDBC7F-FA29-4C7F-A343-3545EFEA0E37}" srcId="{E62F9913-9747-4693-BA7F-2638A78E4419}" destId="{01B44145-F2AA-4740-867C-DCE0E134ACF3}" srcOrd="4" destOrd="0" parTransId="{949CAB1C-A1A7-4538-BDBF-4F4B06874BFB}" sibTransId="{36CEAFBB-7BC1-4E6C-9D03-F92CCAF56F9E}"/>
    <dgm:cxn modelId="{F2948B9B-0BD2-421D-B06C-5EF2873E976E}" srcId="{ED4EEFB9-06C4-406E-A584-1EB7F33B3FDF}" destId="{1ECB3A45-86DC-41BC-B3CE-2D2B8C08E572}" srcOrd="2" destOrd="0" parTransId="{9C90ACC0-D31F-4E61-923D-F6BE8F81C7F0}" sibTransId="{1E3C0383-D042-4AF5-8121-65E7486AC86C}"/>
    <dgm:cxn modelId="{FEED9A27-78CA-4259-8616-C5557AFE84D5}" srcId="{32F2960F-AD71-4986-B32C-DECC2027F861}" destId="{E485C1F2-9F9A-4756-A11B-57457964261D}" srcOrd="2" destOrd="0" parTransId="{DD1F1E03-D448-4738-950B-FEBA7FD3B363}" sibTransId="{FC0D07F7-A9F3-474E-B13B-3A34B6CE3509}"/>
    <dgm:cxn modelId="{F624195C-C886-4F7D-B9B6-67DDC7194345}" type="presOf" srcId="{7E64563F-20D3-4991-8CC1-D4A4997A3E44}" destId="{C283B64F-0578-4F8B-9B6E-EB1F95DE7725}" srcOrd="0" destOrd="0" presId="urn:microsoft.com/office/officeart/2005/8/layout/hList3"/>
    <dgm:cxn modelId="{71B36E94-4CF3-4D81-AE1E-C35782988A31}" srcId="{CEECD0E0-5540-4CA5-9EDC-EEF0D2FF4FF1}" destId="{7E64563F-20D3-4991-8CC1-D4A4997A3E44}" srcOrd="0" destOrd="0" parTransId="{6DC69B2B-8EB4-4610-9A13-DAD4D1F78E79}" sibTransId="{AAAC288D-9902-4AD4-890D-026673EC69D1}"/>
    <dgm:cxn modelId="{9C8D3235-8F35-4601-A567-0E7F007B9D93}" type="presOf" srcId="{DE03DF26-57AD-4DD7-9CCA-8489A958BE42}" destId="{E04430D9-5B8F-441A-8898-07AC1B766A90}" srcOrd="0" destOrd="4" presId="urn:microsoft.com/office/officeart/2005/8/layout/hList3"/>
    <dgm:cxn modelId="{51502E9B-5A0F-4DE3-8DED-7C94920F81FB}" srcId="{1DB3F983-E1D4-41AC-935E-507533239739}" destId="{2DD5631C-2616-4929-85DA-E068785E9985}" srcOrd="2" destOrd="0" parTransId="{7FE30A9E-B9AC-4D65-8107-EE1C83F8E86E}" sibTransId="{91E6094A-6680-4BA3-AF66-E2E6E8871D8E}"/>
    <dgm:cxn modelId="{95AF5EB0-4797-40EB-B7B2-92BE24A0AA84}" srcId="{ED4EEFB9-06C4-406E-A584-1EB7F33B3FDF}" destId="{C46AA439-AFD5-432C-BBD6-6661ABAD3B8D}" srcOrd="1" destOrd="0" parTransId="{2958C335-7CF8-4EDF-B29D-F020043B63D5}" sibTransId="{A46882C3-F57D-4BB0-88BB-EEC3BB1A3FC0}"/>
    <dgm:cxn modelId="{1B091595-81E5-44D5-93CC-7803A426F816}" type="presOf" srcId="{32F2960F-AD71-4986-B32C-DECC2027F861}" destId="{E311CEA1-C649-4D3D-9A77-E8BA6D23BD84}" srcOrd="0" destOrd="2" presId="urn:microsoft.com/office/officeart/2005/8/layout/hList3"/>
    <dgm:cxn modelId="{B2AD3A22-F26C-4D88-8FC7-B26668383186}" srcId="{F73B539A-C616-4384-9AF4-56C4D12281FD}" destId="{32F2960F-AD71-4986-B32C-DECC2027F861}" srcOrd="0" destOrd="0" parTransId="{3F70B0DA-8AF7-458B-A5E5-5953D9EDD0EA}" sibTransId="{063D3FA4-B7D8-41AE-8C16-FBC7E6542AEA}"/>
    <dgm:cxn modelId="{ACB478F1-E243-4E9E-9D10-5C41F8463412}" srcId="{1DB3F983-E1D4-41AC-935E-507533239739}" destId="{9F91CBB4-35E3-40CB-8CC6-BD3BDF64D530}" srcOrd="0" destOrd="0" parTransId="{F993D799-6B1B-49EE-A0D8-2525FC7B7123}" sibTransId="{3CD59BCF-8183-468C-96A6-484F140CE599}"/>
    <dgm:cxn modelId="{6D8A09F8-9226-48CE-B574-C199FA407FBA}" srcId="{E62F9913-9747-4693-BA7F-2638A78E4419}" destId="{4D56B808-4A4A-4C19-A05F-1FEC526AA97F}" srcOrd="3" destOrd="0" parTransId="{7E90FABC-6FD9-4330-96B4-90E6E2A4BA5C}" sibTransId="{E2CDD677-23EC-409D-8A82-69DA29D3A050}"/>
    <dgm:cxn modelId="{7DBC5C4A-4385-41C3-BB01-A223B9232CD3}" type="presOf" srcId="{9F91CBB4-35E3-40CB-8CC6-BD3BDF64D530}" destId="{C5445A9C-BC0C-4D6F-8FAD-0AF405AD2F7F}" srcOrd="0" destOrd="2" presId="urn:microsoft.com/office/officeart/2005/8/layout/hList3"/>
    <dgm:cxn modelId="{F6655974-BD5A-40E6-B3C5-1711BFB28DE2}" srcId="{7E64563F-20D3-4991-8CC1-D4A4997A3E44}" destId="{E447E060-8DE5-41AA-B0FA-C26C148A4696}" srcOrd="1" destOrd="0" parTransId="{2E68A5B4-9F02-49EE-961E-EE9C427CDE38}" sibTransId="{DEDEDBFF-4E46-4E82-BD0C-25433E777345}"/>
    <dgm:cxn modelId="{93E4AA0B-93B8-4B66-BA3C-29D81575766F}" srcId="{F73B539A-C616-4384-9AF4-56C4D12281FD}" destId="{9039F6C0-4E2B-4141-B827-6B9CF2D28D4F}" srcOrd="2" destOrd="0" parTransId="{B9628A27-11A7-4B29-A599-BBBA4BA62E87}" sibTransId="{AA618C10-9A95-4C91-9A13-1E8122DD2BCD}"/>
    <dgm:cxn modelId="{BE2F364A-685E-42BB-AE04-9B1FE78AF184}" srcId="{7E64563F-20D3-4991-8CC1-D4A4997A3E44}" destId="{E62F9913-9747-4693-BA7F-2638A78E4419}" srcOrd="0" destOrd="0" parTransId="{5187B9AE-ED29-470C-8C17-250A27155799}" sibTransId="{A4787501-D14F-49C3-97AC-CDE64D073485}"/>
    <dgm:cxn modelId="{928753B1-2D5A-4078-A997-DDBFCA0CC4F8}" type="presOf" srcId="{EDE7C2C0-A96C-4B07-B0FE-051E688CADEA}" destId="{C6CE57EB-632F-461C-AFF5-B67EA1200525}" srcOrd="0" destOrd="4" presId="urn:microsoft.com/office/officeart/2005/8/layout/hList3"/>
    <dgm:cxn modelId="{8A21C0B1-EE26-4B81-BAE7-3C6917F80BD8}" srcId="{E62F9913-9747-4693-BA7F-2638A78E4419}" destId="{0199559B-8D97-4799-9FDC-43CDD907E7E4}" srcOrd="0" destOrd="0" parTransId="{8A8923CF-1E53-4B16-AD45-01902B89455D}" sibTransId="{8B284B27-CCCE-427D-8ADA-F7C93439A438}"/>
    <dgm:cxn modelId="{2BA90390-2414-47BA-9195-A1C62FA81294}" type="presParOf" srcId="{72580C67-E91D-494D-9A5A-FDB610F1F374}" destId="{C283B64F-0578-4F8B-9B6E-EB1F95DE7725}" srcOrd="0" destOrd="0" presId="urn:microsoft.com/office/officeart/2005/8/layout/hList3"/>
    <dgm:cxn modelId="{0742AA2E-1B83-41D8-AE8D-E8F26B7587C1}" type="presParOf" srcId="{72580C67-E91D-494D-9A5A-FDB610F1F374}" destId="{2F5E0041-E097-40AA-A68C-4BB3F6832477}" srcOrd="1" destOrd="0" presId="urn:microsoft.com/office/officeart/2005/8/layout/hList3"/>
    <dgm:cxn modelId="{549058F4-F01E-412B-B2F1-194BACD8FB63}" type="presParOf" srcId="{2F5E0041-E097-40AA-A68C-4BB3F6832477}" destId="{C463D8E5-61C8-401E-B37D-DCDD3A8C6804}" srcOrd="0" destOrd="0" presId="urn:microsoft.com/office/officeart/2005/8/layout/hList3"/>
    <dgm:cxn modelId="{34FA475B-3208-4E15-92AC-7D5287B1CF3D}" type="presParOf" srcId="{2F5E0041-E097-40AA-A68C-4BB3F6832477}" destId="{EAA78203-C24D-4F09-AE2A-9D6F5EB91E18}" srcOrd="1" destOrd="0" presId="urn:microsoft.com/office/officeart/2005/8/layout/hList3"/>
    <dgm:cxn modelId="{AA14B67A-6A3F-4D96-A7A5-4A4899E015AC}" type="presParOf" srcId="{2F5E0041-E097-40AA-A68C-4BB3F6832477}" destId="{C6CE57EB-632F-461C-AFF5-B67EA1200525}" srcOrd="2" destOrd="0" presId="urn:microsoft.com/office/officeart/2005/8/layout/hList3"/>
    <dgm:cxn modelId="{B02F9DE8-C586-43DB-9428-AD613F64D8D9}" type="presParOf" srcId="{2F5E0041-E097-40AA-A68C-4BB3F6832477}" destId="{E311CEA1-C649-4D3D-9A77-E8BA6D23BD84}" srcOrd="3" destOrd="0" presId="urn:microsoft.com/office/officeart/2005/8/layout/hList3"/>
    <dgm:cxn modelId="{62DDBE6A-9B35-4D4D-8C84-2E43C40DB141}" type="presParOf" srcId="{2F5E0041-E097-40AA-A68C-4BB3F6832477}" destId="{C5445A9C-BC0C-4D6F-8FAD-0AF405AD2F7F}" srcOrd="4" destOrd="0" presId="urn:microsoft.com/office/officeart/2005/8/layout/hList3"/>
    <dgm:cxn modelId="{BEBD4101-5D9E-437B-BD9D-85DFF8444582}" type="presParOf" srcId="{2F5E0041-E097-40AA-A68C-4BB3F6832477}" destId="{E04430D9-5B8F-441A-8898-07AC1B766A90}" srcOrd="5" destOrd="0" presId="urn:microsoft.com/office/officeart/2005/8/layout/hList3"/>
    <dgm:cxn modelId="{67AD671E-2102-4C96-8F88-040E6D5590F4}" type="presParOf" srcId="{72580C67-E91D-494D-9A5A-FDB610F1F374}" destId="{7466BBCC-94F0-4A7B-A727-F3206562A0D6}" srcOrd="2" destOrd="0" presId="urn:microsoft.com/office/officeart/2005/8/layout/hList3"/>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67CE5-0D27-4443-976A-7011DBC4D2F9}" type="datetimeFigureOut">
              <a:rPr lang="en-US" smtClean="0"/>
              <a:pPr/>
              <a:t>19/09/2012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51BB2-A3B6-4E97-BEDB-E0DB4EA447E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71965C-97F5-B64E-A654-D0D967C44776}" type="slidenum">
              <a:rPr lang="en-US" smtClean="0"/>
              <a:pPr/>
              <a:t>5</a:t>
            </a:fld>
            <a:endParaRPr lang="en-US"/>
          </a:p>
        </p:txBody>
      </p:sp>
    </p:spTree>
    <p:extLst>
      <p:ext uri="{BB962C8B-B14F-4D97-AF65-F5344CB8AC3E}">
        <p14:creationId xmlns="" xmlns:p14="http://schemas.microsoft.com/office/powerpoint/2010/main" val="81082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6628C5-8879-4AB5-B2D9-B43736E676CC}" type="slidenum">
              <a:rPr lang="en-US" smtClean="0"/>
              <a:pPr/>
              <a:t>20</a:t>
            </a:fld>
            <a:endParaRPr lang="en-US"/>
          </a:p>
        </p:txBody>
      </p:sp>
    </p:spTree>
    <p:extLst>
      <p:ext uri="{BB962C8B-B14F-4D97-AF65-F5344CB8AC3E}">
        <p14:creationId xmlns="" xmlns:p14="http://schemas.microsoft.com/office/powerpoint/2010/main" val="20515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268501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219891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16748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150650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227558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416523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144011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408975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83342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96918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B2838B-4D33-2F4B-AB83-AFAA20E4A87C}" type="datetimeFigureOut">
              <a:rPr lang="en-US" smtClean="0"/>
              <a:pPr/>
              <a:t>19/09/2012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179477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2838B-4D33-2F4B-AB83-AFAA20E4A87C}" type="datetimeFigureOut">
              <a:rPr lang="en-US" smtClean="0"/>
              <a:pPr/>
              <a:t>19/09/2012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FB097-7C43-2E4A-8D72-3FA9BF6D9C8F}" type="slidenum">
              <a:rPr lang="en-US" smtClean="0"/>
              <a:pPr/>
              <a:t>‹#›</a:t>
            </a:fld>
            <a:endParaRPr lang="en-US"/>
          </a:p>
        </p:txBody>
      </p:sp>
    </p:spTree>
    <p:extLst>
      <p:ext uri="{BB962C8B-B14F-4D97-AF65-F5344CB8AC3E}">
        <p14:creationId xmlns:p14="http://schemas.microsoft.com/office/powerpoint/2010/main" xmlns="" val="205456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9" Type="http://schemas.openxmlformats.org/officeDocument/2006/relationships/image" Target="../media/image52.png"/><Relationship Id="rId3" Type="http://schemas.openxmlformats.org/officeDocument/2006/relationships/image" Target="../media/image16.jpeg"/><Relationship Id="rId21" Type="http://schemas.openxmlformats.org/officeDocument/2006/relationships/image" Target="../media/image34.png"/><Relationship Id="rId34" Type="http://schemas.openxmlformats.org/officeDocument/2006/relationships/image" Target="../media/image47.png"/><Relationship Id="rId42" Type="http://schemas.openxmlformats.org/officeDocument/2006/relationships/image" Target="../media/image55.jpeg"/><Relationship Id="rId47" Type="http://schemas.openxmlformats.org/officeDocument/2006/relationships/hyperlink" Target="http://www.ccnb.nb.ca/index.aspx" TargetMode="External"/><Relationship Id="rId50" Type="http://schemas.openxmlformats.org/officeDocument/2006/relationships/hyperlink" Target="http://www.upei.ca/home" TargetMode="External"/><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jpeg"/><Relationship Id="rId38" Type="http://schemas.openxmlformats.org/officeDocument/2006/relationships/image" Target="../media/image51.jpeg"/><Relationship Id="rId46" Type="http://schemas.openxmlformats.org/officeDocument/2006/relationships/image" Target="../media/image59.png"/><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19.jpe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png"/><Relationship Id="rId37" Type="http://schemas.openxmlformats.org/officeDocument/2006/relationships/image" Target="../media/image50.jpeg"/><Relationship Id="rId40" Type="http://schemas.openxmlformats.org/officeDocument/2006/relationships/image" Target="../media/image53.png"/><Relationship Id="rId45" Type="http://schemas.openxmlformats.org/officeDocument/2006/relationships/image" Target="../media/image58.jpeg"/><Relationship Id="rId53" Type="http://schemas.openxmlformats.org/officeDocument/2006/relationships/image" Target="../media/image64.jpeg"/><Relationship Id="rId5" Type="http://schemas.openxmlformats.org/officeDocument/2006/relationships/image" Target="../media/image18.jpe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36" Type="http://schemas.openxmlformats.org/officeDocument/2006/relationships/image" Target="../media/image49.jpeg"/><Relationship Id="rId49" Type="http://schemas.openxmlformats.org/officeDocument/2006/relationships/image" Target="../media/image61.png"/><Relationship Id="rId10" Type="http://schemas.openxmlformats.org/officeDocument/2006/relationships/image" Target="../media/image23.jpeg"/><Relationship Id="rId19" Type="http://schemas.openxmlformats.org/officeDocument/2006/relationships/image" Target="../media/image32.png"/><Relationship Id="rId31" Type="http://schemas.openxmlformats.org/officeDocument/2006/relationships/image" Target="../media/image44.png"/><Relationship Id="rId44" Type="http://schemas.openxmlformats.org/officeDocument/2006/relationships/image" Target="../media/image57.png"/><Relationship Id="rId52" Type="http://schemas.openxmlformats.org/officeDocument/2006/relationships/image" Target="../media/image6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 Id="rId35" Type="http://schemas.openxmlformats.org/officeDocument/2006/relationships/image" Target="../media/image48.jpeg"/><Relationship Id="rId43" Type="http://schemas.openxmlformats.org/officeDocument/2006/relationships/image" Target="../media/image56.png"/><Relationship Id="rId48" Type="http://schemas.openxmlformats.org/officeDocument/2006/relationships/image" Target="../media/image60.png"/><Relationship Id="rId8" Type="http://schemas.openxmlformats.org/officeDocument/2006/relationships/image" Target="../media/image21.png"/><Relationship Id="rId51" Type="http://schemas.openxmlformats.org/officeDocument/2006/relationships/image" Target="../media/image62.jpeg"/></Relationships>
</file>

<file path=ppt/slides/_rels/slide21.xml.rels><?xml version="1.0" encoding="UTF-8" standalone="yes"?>
<Relationships xmlns="http://schemas.openxmlformats.org/package/2006/relationships"><Relationship Id="rId2" Type="http://schemas.openxmlformats.org/officeDocument/2006/relationships/image" Target="../media/image65.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4287"/>
            <a:ext cx="7772400" cy="1786164"/>
          </a:xfrm>
        </p:spPr>
        <p:txBody>
          <a:bodyPr>
            <a:normAutofit fontScale="90000"/>
          </a:bodyPr>
          <a:lstStyle/>
          <a:p>
            <a:r>
              <a:rPr lang="en-CA" dirty="0" smtClean="0"/>
              <a:t>An enterprise solution to managing and transferring technology and knowledge</a:t>
            </a:r>
            <a:endParaRPr lang="en-CA" dirty="0"/>
          </a:p>
        </p:txBody>
      </p:sp>
      <p:sp>
        <p:nvSpPr>
          <p:cNvPr id="3" name="Subtitle 2"/>
          <p:cNvSpPr>
            <a:spLocks noGrp="1"/>
          </p:cNvSpPr>
          <p:nvPr>
            <p:ph type="subTitle" idx="1"/>
          </p:nvPr>
        </p:nvSpPr>
        <p:spPr>
          <a:xfrm>
            <a:off x="1371600" y="4920342"/>
            <a:ext cx="6400800" cy="718457"/>
          </a:xfrm>
        </p:spPr>
        <p:txBody>
          <a:bodyPr/>
          <a:lstStyle/>
          <a:p>
            <a:r>
              <a:rPr lang="en-CA" dirty="0" smtClean="0"/>
              <a:t>A Springboard Project</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b="2143"/>
          <a:stretch/>
        </p:blipFill>
        <p:spPr>
          <a:xfrm>
            <a:off x="103681" y="91323"/>
            <a:ext cx="8799729" cy="5381984"/>
          </a:xfrm>
        </p:spPr>
      </p:pic>
      <p:sp>
        <p:nvSpPr>
          <p:cNvPr id="10" name="TextBox 9"/>
          <p:cNvSpPr txBox="1"/>
          <p:nvPr/>
        </p:nvSpPr>
        <p:spPr>
          <a:xfrm>
            <a:off x="103682" y="5573872"/>
            <a:ext cx="9000414" cy="646331"/>
          </a:xfrm>
          <a:prstGeom prst="rect">
            <a:avLst/>
          </a:prstGeom>
          <a:noFill/>
        </p:spPr>
        <p:txBody>
          <a:bodyPr wrap="square" rtlCol="0">
            <a:spAutoFit/>
          </a:bodyPr>
          <a:lstStyle/>
          <a:p>
            <a:pPr algn="ctr"/>
            <a:r>
              <a:rPr lang="en-US" dirty="0" smtClean="0"/>
              <a:t>All internal client users can receive access to projects by a simple sharing system. Roles can be adjusted to only allow viewing and commenting</a:t>
            </a:r>
            <a:endParaRPr lang="en-US" dirty="0"/>
          </a:p>
        </p:txBody>
      </p:sp>
    </p:spTree>
    <p:extLst>
      <p:ext uri="{BB962C8B-B14F-4D97-AF65-F5344CB8AC3E}">
        <p14:creationId xmlns:p14="http://schemas.microsoft.com/office/powerpoint/2010/main" xmlns="" val="146295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1034"/>
          <a:stretch/>
        </p:blipFill>
        <p:spPr>
          <a:xfrm>
            <a:off x="169147" y="52040"/>
            <a:ext cx="8773543" cy="5540748"/>
          </a:xfrm>
        </p:spPr>
      </p:pic>
      <p:sp>
        <p:nvSpPr>
          <p:cNvPr id="10" name="TextBox 9"/>
          <p:cNvSpPr txBox="1"/>
          <p:nvPr/>
        </p:nvSpPr>
        <p:spPr>
          <a:xfrm>
            <a:off x="103682" y="5678624"/>
            <a:ext cx="9000414" cy="646331"/>
          </a:xfrm>
          <a:prstGeom prst="rect">
            <a:avLst/>
          </a:prstGeom>
          <a:noFill/>
        </p:spPr>
        <p:txBody>
          <a:bodyPr wrap="square" rtlCol="0">
            <a:spAutoFit/>
          </a:bodyPr>
          <a:lstStyle/>
          <a:p>
            <a:pPr algn="ctr"/>
            <a:r>
              <a:rPr lang="en-US" dirty="0" smtClean="0"/>
              <a:t>Our landscape tools cover billions of connected objects and enable you to maximize your productivity with powerful visualization tools</a:t>
            </a:r>
            <a:endParaRPr lang="en-US" dirty="0"/>
          </a:p>
        </p:txBody>
      </p:sp>
    </p:spTree>
    <p:extLst>
      <p:ext uri="{BB962C8B-B14F-4D97-AF65-F5344CB8AC3E}">
        <p14:creationId xmlns:p14="http://schemas.microsoft.com/office/powerpoint/2010/main" xmlns="" val="146295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1309"/>
          <a:stretch/>
        </p:blipFill>
        <p:spPr>
          <a:xfrm>
            <a:off x="142961" y="65134"/>
            <a:ext cx="8721169" cy="5523009"/>
          </a:xfrm>
        </p:spPr>
      </p:pic>
      <p:sp>
        <p:nvSpPr>
          <p:cNvPr id="10" name="TextBox 9"/>
          <p:cNvSpPr txBox="1"/>
          <p:nvPr/>
        </p:nvSpPr>
        <p:spPr>
          <a:xfrm>
            <a:off x="103682" y="5678624"/>
            <a:ext cx="9000414" cy="369332"/>
          </a:xfrm>
          <a:prstGeom prst="rect">
            <a:avLst/>
          </a:prstGeom>
          <a:noFill/>
        </p:spPr>
        <p:txBody>
          <a:bodyPr wrap="square" rtlCol="0">
            <a:spAutoFit/>
          </a:bodyPr>
          <a:lstStyle/>
          <a:p>
            <a:pPr algn="ctr"/>
            <a:r>
              <a:rPr lang="en-US" dirty="0" smtClean="0"/>
              <a:t>Results are curated into folders for landscape building and further analysis</a:t>
            </a:r>
            <a:endParaRPr lang="en-US" dirty="0"/>
          </a:p>
        </p:txBody>
      </p:sp>
    </p:spTree>
    <p:extLst>
      <p:ext uri="{BB962C8B-B14F-4D97-AF65-F5344CB8AC3E}">
        <p14:creationId xmlns:p14="http://schemas.microsoft.com/office/powerpoint/2010/main" xmlns="" val="146295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3682" y="91322"/>
            <a:ext cx="8747356" cy="5338335"/>
          </a:xfrm>
        </p:spPr>
      </p:pic>
      <p:sp>
        <p:nvSpPr>
          <p:cNvPr id="10" name="TextBox 9"/>
          <p:cNvSpPr txBox="1"/>
          <p:nvPr/>
        </p:nvSpPr>
        <p:spPr>
          <a:xfrm>
            <a:off x="103682" y="5573872"/>
            <a:ext cx="9000414" cy="646331"/>
          </a:xfrm>
          <a:prstGeom prst="rect">
            <a:avLst/>
          </a:prstGeom>
          <a:noFill/>
        </p:spPr>
        <p:txBody>
          <a:bodyPr wrap="square" rtlCol="0">
            <a:spAutoFit/>
          </a:bodyPr>
          <a:lstStyle/>
          <a:p>
            <a:pPr algn="ctr"/>
            <a:r>
              <a:rPr lang="en-US" dirty="0" smtClean="0"/>
              <a:t>The IP explorer enables you to quickly view connectivity and adjacencies over relevant patent data</a:t>
            </a:r>
            <a:endParaRPr lang="en-US" dirty="0"/>
          </a:p>
        </p:txBody>
      </p:sp>
    </p:spTree>
    <p:extLst>
      <p:ext uri="{BB962C8B-B14F-4D97-AF65-F5344CB8AC3E}">
        <p14:creationId xmlns:p14="http://schemas.microsoft.com/office/powerpoint/2010/main" xmlns="" val="146295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3681" y="65134"/>
            <a:ext cx="8878289" cy="5548931"/>
          </a:xfrm>
        </p:spPr>
      </p:pic>
      <p:sp>
        <p:nvSpPr>
          <p:cNvPr id="10" name="TextBox 9"/>
          <p:cNvSpPr txBox="1"/>
          <p:nvPr/>
        </p:nvSpPr>
        <p:spPr>
          <a:xfrm>
            <a:off x="103682" y="5639342"/>
            <a:ext cx="9000414" cy="646331"/>
          </a:xfrm>
          <a:prstGeom prst="rect">
            <a:avLst/>
          </a:prstGeom>
          <a:noFill/>
        </p:spPr>
        <p:txBody>
          <a:bodyPr wrap="square" rtlCol="0">
            <a:spAutoFit/>
          </a:bodyPr>
          <a:lstStyle/>
          <a:p>
            <a:pPr algn="ctr"/>
            <a:r>
              <a:rPr lang="en-US" dirty="0" smtClean="0"/>
              <a:t>In unison with your landscape results, the ecosystem is filled with useful external networks and visualization tools to support your profiling efforts</a:t>
            </a:r>
            <a:endParaRPr lang="en-US" dirty="0"/>
          </a:p>
        </p:txBody>
      </p:sp>
    </p:spTree>
    <p:extLst>
      <p:ext uri="{BB962C8B-B14F-4D97-AF65-F5344CB8AC3E}">
        <p14:creationId xmlns:p14="http://schemas.microsoft.com/office/powerpoint/2010/main" xmlns="" val="146295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988"/>
          <a:stretch/>
        </p:blipFill>
        <p:spPr>
          <a:xfrm>
            <a:off x="286984" y="130604"/>
            <a:ext cx="8367652" cy="5358486"/>
          </a:xfrm>
        </p:spPr>
      </p:pic>
      <p:sp>
        <p:nvSpPr>
          <p:cNvPr id="10" name="TextBox 9"/>
          <p:cNvSpPr txBox="1"/>
          <p:nvPr/>
        </p:nvSpPr>
        <p:spPr>
          <a:xfrm>
            <a:off x="103682" y="5691718"/>
            <a:ext cx="9000414" cy="646331"/>
          </a:xfrm>
          <a:prstGeom prst="rect">
            <a:avLst/>
          </a:prstGeom>
          <a:noFill/>
        </p:spPr>
        <p:txBody>
          <a:bodyPr wrap="square" rtlCol="0">
            <a:spAutoFit/>
          </a:bodyPr>
          <a:lstStyle/>
          <a:p>
            <a:pPr algn="ctr"/>
            <a:r>
              <a:rPr lang="en-US" dirty="0" smtClean="0"/>
              <a:t>Profiles of users may be pre-configured to reduce time spent creating a presence within inno360</a:t>
            </a:r>
            <a:endParaRPr lang="en-US" dirty="0"/>
          </a:p>
        </p:txBody>
      </p:sp>
    </p:spTree>
    <p:extLst>
      <p:ext uri="{BB962C8B-B14F-4D97-AF65-F5344CB8AC3E}">
        <p14:creationId xmlns:p14="http://schemas.microsoft.com/office/powerpoint/2010/main" xmlns="" val="340869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a:ext>
            </a:extLst>
          </a:blip>
          <a:srcRect t="13083" b="13083"/>
          <a:stretch/>
        </p:blipFill>
        <p:spPr>
          <a:xfrm>
            <a:off x="165215" y="431074"/>
            <a:ext cx="8854467" cy="4532812"/>
          </a:xfrm>
        </p:spPr>
      </p:pic>
      <p:sp>
        <p:nvSpPr>
          <p:cNvPr id="10" name="TextBox 9"/>
          <p:cNvSpPr txBox="1"/>
          <p:nvPr/>
        </p:nvSpPr>
        <p:spPr>
          <a:xfrm>
            <a:off x="103682" y="5573872"/>
            <a:ext cx="9000414" cy="923330"/>
          </a:xfrm>
          <a:prstGeom prst="rect">
            <a:avLst/>
          </a:prstGeom>
          <a:noFill/>
        </p:spPr>
        <p:txBody>
          <a:bodyPr wrap="square" rtlCol="0">
            <a:spAutoFit/>
          </a:bodyPr>
          <a:lstStyle/>
          <a:p>
            <a:pPr algn="ctr"/>
            <a:r>
              <a:rPr lang="en-US" dirty="0" smtClean="0"/>
              <a:t>After completing an ecosystem you can effectively reach out to your talent lists by using the inno360 campaign tool. All email statistics are stored and talent lists may be reused to maximize productivity</a:t>
            </a:r>
            <a:endParaRPr lang="en-US" dirty="0"/>
          </a:p>
        </p:txBody>
      </p:sp>
    </p:spTree>
    <p:extLst>
      <p:ext uri="{BB962C8B-B14F-4D97-AF65-F5344CB8AC3E}">
        <p14:creationId xmlns:p14="http://schemas.microsoft.com/office/powerpoint/2010/main" xmlns="" val="3552187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1147"/>
          <a:stretch/>
        </p:blipFill>
        <p:spPr>
          <a:xfrm>
            <a:off x="169146" y="91322"/>
            <a:ext cx="8773543" cy="5547051"/>
          </a:xfrm>
        </p:spPr>
      </p:pic>
      <p:sp>
        <p:nvSpPr>
          <p:cNvPr id="10" name="TextBox 9"/>
          <p:cNvSpPr txBox="1"/>
          <p:nvPr/>
        </p:nvSpPr>
        <p:spPr>
          <a:xfrm>
            <a:off x="103682" y="5731000"/>
            <a:ext cx="9000414" cy="646331"/>
          </a:xfrm>
          <a:prstGeom prst="rect">
            <a:avLst/>
          </a:prstGeom>
          <a:noFill/>
        </p:spPr>
        <p:txBody>
          <a:bodyPr wrap="square" rtlCol="0">
            <a:spAutoFit/>
          </a:bodyPr>
          <a:lstStyle/>
          <a:p>
            <a:pPr algn="ctr"/>
            <a:r>
              <a:rPr lang="en-US" dirty="0" smtClean="0"/>
              <a:t>Owners of profiles can easily be invited to take over existing profile information and participate within inno360</a:t>
            </a:r>
            <a:endParaRPr lang="en-US" dirty="0"/>
          </a:p>
        </p:txBody>
      </p:sp>
    </p:spTree>
    <p:extLst>
      <p:ext uri="{BB962C8B-B14F-4D97-AF65-F5344CB8AC3E}">
        <p14:creationId xmlns:p14="http://schemas.microsoft.com/office/powerpoint/2010/main" xmlns="" val="340869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4402" y="1069478"/>
            <a:ext cx="9039693" cy="3083557"/>
          </a:xfrm>
        </p:spPr>
      </p:pic>
      <p:sp>
        <p:nvSpPr>
          <p:cNvPr id="10" name="TextBox 9"/>
          <p:cNvSpPr txBox="1"/>
          <p:nvPr/>
        </p:nvSpPr>
        <p:spPr>
          <a:xfrm>
            <a:off x="103682" y="5573872"/>
            <a:ext cx="9000414" cy="369332"/>
          </a:xfrm>
          <a:prstGeom prst="rect">
            <a:avLst/>
          </a:prstGeom>
          <a:noFill/>
        </p:spPr>
        <p:txBody>
          <a:bodyPr wrap="square" rtlCol="0">
            <a:spAutoFit/>
          </a:bodyPr>
          <a:lstStyle/>
          <a:p>
            <a:pPr algn="ctr"/>
            <a:r>
              <a:rPr lang="en-US" dirty="0" smtClean="0"/>
              <a:t>Already using LinkedIn? use it to update/create an inno360 profile</a:t>
            </a:r>
            <a:endParaRPr lang="en-US" dirty="0"/>
          </a:p>
        </p:txBody>
      </p:sp>
    </p:spTree>
    <p:extLst>
      <p:ext uri="{BB962C8B-B14F-4D97-AF65-F5344CB8AC3E}">
        <p14:creationId xmlns:p14="http://schemas.microsoft.com/office/powerpoint/2010/main" xmlns="" val="71707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r="1265"/>
          <a:stretch/>
        </p:blipFill>
        <p:spPr>
          <a:xfrm>
            <a:off x="260801" y="91322"/>
            <a:ext cx="8583118" cy="5433194"/>
          </a:xfrm>
        </p:spPr>
      </p:pic>
      <p:sp>
        <p:nvSpPr>
          <p:cNvPr id="10" name="TextBox 9"/>
          <p:cNvSpPr txBox="1"/>
          <p:nvPr/>
        </p:nvSpPr>
        <p:spPr>
          <a:xfrm>
            <a:off x="103682" y="5704812"/>
            <a:ext cx="9000414" cy="646331"/>
          </a:xfrm>
          <a:prstGeom prst="rect">
            <a:avLst/>
          </a:prstGeom>
          <a:noFill/>
        </p:spPr>
        <p:txBody>
          <a:bodyPr wrap="square" rtlCol="0">
            <a:spAutoFit/>
          </a:bodyPr>
          <a:lstStyle/>
          <a:p>
            <a:pPr algn="ctr"/>
            <a:r>
              <a:rPr lang="en-US" dirty="0" smtClean="0"/>
              <a:t>inno360 supports outreach to external collaborators with either confidential or public facing challenge postings</a:t>
            </a:r>
            <a:endParaRPr lang="en-US" dirty="0"/>
          </a:p>
        </p:txBody>
      </p:sp>
    </p:spTree>
    <p:extLst>
      <p:ext uri="{BB962C8B-B14F-4D97-AF65-F5344CB8AC3E}">
        <p14:creationId xmlns:p14="http://schemas.microsoft.com/office/powerpoint/2010/main" xmlns="" val="117738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we trying to improve?</a:t>
            </a:r>
            <a:endParaRPr lang="en-CA" dirty="0"/>
          </a:p>
        </p:txBody>
      </p:sp>
      <p:sp>
        <p:nvSpPr>
          <p:cNvPr id="3" name="Content Placeholder 2"/>
          <p:cNvSpPr>
            <a:spLocks noGrp="1"/>
          </p:cNvSpPr>
          <p:nvPr>
            <p:ph idx="1"/>
          </p:nvPr>
        </p:nvSpPr>
        <p:spPr/>
        <p:txBody>
          <a:bodyPr/>
          <a:lstStyle/>
          <a:p>
            <a:r>
              <a:rPr lang="en-CA" dirty="0" smtClean="0"/>
              <a:t>Increase Deal flow (technology/knowledge)</a:t>
            </a:r>
          </a:p>
          <a:p>
            <a:r>
              <a:rPr lang="en-CA" dirty="0" smtClean="0"/>
              <a:t>Improve IP management process/discipline</a:t>
            </a:r>
          </a:p>
          <a:p>
            <a:r>
              <a:rPr lang="en-CA" dirty="0" smtClean="0"/>
              <a:t>Simplify Profiling (faculty, technology, capability) </a:t>
            </a:r>
          </a:p>
          <a:p>
            <a:r>
              <a:rPr lang="en-CA" dirty="0" smtClean="0"/>
              <a:t>Increase/Simplify Matchmaking (industry, research, funding)</a:t>
            </a:r>
          </a:p>
          <a:p>
            <a:r>
              <a:rPr lang="en-CA" dirty="0" smtClean="0"/>
              <a:t>Simplify Reporting ease</a:t>
            </a:r>
          </a:p>
          <a:p>
            <a:r>
              <a:rPr lang="en-CA" dirty="0" smtClean="0"/>
              <a:t>Gather Statistics on impact </a:t>
            </a:r>
          </a:p>
          <a:p>
            <a:endParaRPr lang="en-CA" dirty="0" smtClean="0"/>
          </a:p>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lowchart: Delay 53"/>
          <p:cNvSpPr/>
          <p:nvPr/>
        </p:nvSpPr>
        <p:spPr bwMode="auto">
          <a:xfrm>
            <a:off x="3471825" y="1062229"/>
            <a:ext cx="3886200" cy="5139898"/>
          </a:xfrm>
          <a:prstGeom prst="flowChartDelay">
            <a:avLst/>
          </a:prstGeom>
          <a:gradFill flip="none" rotWithShape="1">
            <a:gsLst>
              <a:gs pos="0">
                <a:schemeClr val="accent5"/>
              </a:gs>
              <a:gs pos="39999">
                <a:srgbClr val="85C2FF"/>
              </a:gs>
              <a:gs pos="70000">
                <a:srgbClr val="C4D6EB"/>
              </a:gs>
              <a:gs pos="100000">
                <a:srgbClr val="FFEBFA"/>
              </a:gs>
            </a:gsLst>
            <a:lin ang="10800000" scaled="1"/>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 name="Flowchart: Delay 3"/>
          <p:cNvSpPr/>
          <p:nvPr/>
        </p:nvSpPr>
        <p:spPr bwMode="auto">
          <a:xfrm>
            <a:off x="-32" y="1117578"/>
            <a:ext cx="3886200" cy="5063698"/>
          </a:xfrm>
          <a:prstGeom prst="flowChartDelay">
            <a:avLst/>
          </a:prstGeom>
          <a:gradFill flip="none" rotWithShape="1">
            <a:gsLst>
              <a:gs pos="0">
                <a:srgbClr val="5E9EFF"/>
              </a:gs>
              <a:gs pos="39999">
                <a:srgbClr val="85C2FF"/>
              </a:gs>
              <a:gs pos="70000">
                <a:srgbClr val="C4D6EB"/>
              </a:gs>
              <a:gs pos="100000">
                <a:srgbClr val="FFEBFA"/>
              </a:gs>
            </a:gsLst>
            <a:lin ang="10800000" scaled="1"/>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71406" y="57128"/>
            <a:ext cx="8858312" cy="600075"/>
          </a:xfrm>
        </p:spPr>
        <p:txBody>
          <a:bodyPr>
            <a:noAutofit/>
          </a:bodyPr>
          <a:lstStyle/>
          <a:p>
            <a:pPr algn="l"/>
            <a:r>
              <a:rPr lang="en-US" sz="3200" dirty="0" smtClean="0"/>
              <a:t>Proposed NEW Networks 	Existing i360 Networks</a:t>
            </a:r>
            <a:endParaRPr lang="en-US" sz="3200" dirty="0"/>
          </a:p>
        </p:txBody>
      </p:sp>
      <p:pic>
        <p:nvPicPr>
          <p:cNvPr id="2050" name="Picture 2" descr="C:\Users\Frank Kovacs\Documents\1 -INNO360\Sales\Sales Kit\Raw Graphics\Logos\Customer Logos\General Mills\GMCorpLogo_thumb.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06719" y="3517177"/>
            <a:ext cx="460646" cy="438969"/>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Frank Kovacs\Documents\1 -INNO360\Sales\Sales Kit\Raw Graphics\Logos\inno360 mark type overla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28798" y="835009"/>
            <a:ext cx="543136" cy="543136"/>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4444179" y="6049727"/>
            <a:ext cx="1372316" cy="415498"/>
          </a:xfrm>
          <a:prstGeom prst="rect">
            <a:avLst/>
          </a:prstGeom>
          <a:noFill/>
        </p:spPr>
        <p:txBody>
          <a:bodyPr wrap="square" rtlCol="0">
            <a:spAutoFit/>
          </a:bodyPr>
          <a:lstStyle/>
          <a:p>
            <a:r>
              <a:rPr lang="en-US" sz="1100" b="1" u="sng" dirty="0" smtClean="0">
                <a:solidFill>
                  <a:schemeClr val="accent2"/>
                </a:solidFill>
              </a:rPr>
              <a:t>US  </a:t>
            </a:r>
            <a:r>
              <a:rPr lang="en-US" sz="1000" b="1" dirty="0" smtClean="0">
                <a:solidFill>
                  <a:schemeClr val="accent2"/>
                </a:solidFill>
              </a:rPr>
              <a:t>Trusted Networks</a:t>
            </a:r>
            <a:endParaRPr lang="en-US" sz="1000" b="1" dirty="0">
              <a:solidFill>
                <a:schemeClr val="accent2"/>
              </a:solidFill>
            </a:endParaRPr>
          </a:p>
        </p:txBody>
      </p:sp>
      <p:pic>
        <p:nvPicPr>
          <p:cNvPr id="2052"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628129" y="2693026"/>
            <a:ext cx="685800" cy="412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48165" y="1834334"/>
            <a:ext cx="527615" cy="4885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2" descr="image00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500562" y="3215258"/>
            <a:ext cx="892790" cy="196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Picture 2" descr="image00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487510" y="2813556"/>
            <a:ext cx="870515" cy="2089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Box 23"/>
          <p:cNvSpPr txBox="1"/>
          <p:nvPr/>
        </p:nvSpPr>
        <p:spPr>
          <a:xfrm>
            <a:off x="4319564" y="1042939"/>
            <a:ext cx="2667001" cy="369332"/>
          </a:xfrm>
          <a:prstGeom prst="rect">
            <a:avLst/>
          </a:prstGeom>
          <a:noFill/>
        </p:spPr>
        <p:txBody>
          <a:bodyPr wrap="square" rtlCol="0">
            <a:spAutoFit/>
          </a:bodyPr>
          <a:lstStyle/>
          <a:p>
            <a:r>
              <a:rPr lang="en-US" dirty="0" smtClean="0"/>
              <a:t>Verified US Network</a:t>
            </a:r>
            <a:endParaRPr lang="en-US" dirty="0"/>
          </a:p>
        </p:txBody>
      </p:sp>
      <p:sp>
        <p:nvSpPr>
          <p:cNvPr id="25" name="TextBox 24"/>
          <p:cNvSpPr txBox="1"/>
          <p:nvPr/>
        </p:nvSpPr>
        <p:spPr>
          <a:xfrm>
            <a:off x="7086600" y="1008813"/>
            <a:ext cx="2057400" cy="369332"/>
          </a:xfrm>
          <a:prstGeom prst="rect">
            <a:avLst/>
          </a:prstGeom>
          <a:noFill/>
        </p:spPr>
        <p:txBody>
          <a:bodyPr wrap="square" rtlCol="0">
            <a:spAutoFit/>
          </a:bodyPr>
          <a:lstStyle/>
          <a:p>
            <a:r>
              <a:rPr lang="en-US" dirty="0" smtClean="0"/>
              <a:t>Web +</a:t>
            </a:r>
            <a:endParaRPr lang="en-US" dirty="0"/>
          </a:p>
        </p:txBody>
      </p:sp>
      <p:pic>
        <p:nvPicPr>
          <p:cNvPr id="2056" name="Picture 2" descr="image00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500562" y="4342893"/>
            <a:ext cx="990600" cy="19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44179" y="2431993"/>
            <a:ext cx="793431" cy="205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8" name="Picture 3" descr="image002"/>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r="43777"/>
          <a:stretch/>
        </p:blipFill>
        <p:spPr bwMode="auto">
          <a:xfrm>
            <a:off x="4500562" y="5046131"/>
            <a:ext cx="1064181" cy="141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p:cNvSpPr/>
          <p:nvPr/>
        </p:nvSpPr>
        <p:spPr>
          <a:xfrm>
            <a:off x="4548165" y="1395743"/>
            <a:ext cx="1790875" cy="261610"/>
          </a:xfrm>
          <a:prstGeom prst="rect">
            <a:avLst/>
          </a:prstGeom>
        </p:spPr>
        <p:txBody>
          <a:bodyPr wrap="none">
            <a:spAutoFit/>
          </a:bodyPr>
          <a:lstStyle/>
          <a:p>
            <a:r>
              <a:rPr lang="en-US" sz="1100" dirty="0">
                <a:solidFill>
                  <a:schemeClr val="accent2"/>
                </a:solidFill>
              </a:rPr>
              <a:t>Verified </a:t>
            </a:r>
            <a:r>
              <a:rPr lang="en-US" sz="1100" dirty="0" smtClean="0">
                <a:solidFill>
                  <a:schemeClr val="accent2"/>
                </a:solidFill>
              </a:rPr>
              <a:t>Network Partners</a:t>
            </a:r>
            <a:endParaRPr lang="en-US" sz="1100" dirty="0">
              <a:solidFill>
                <a:schemeClr val="accent2"/>
              </a:solidFill>
            </a:endParaRPr>
          </a:p>
        </p:txBody>
      </p:sp>
      <p:pic>
        <p:nvPicPr>
          <p:cNvPr id="2059" name="Picture 11"/>
          <p:cNvPicPr>
            <a:picLocks noChangeAspect="1" noChangeArrowheads="1"/>
          </p:cNvPicPr>
          <p:nvPr/>
        </p:nvPicPr>
        <p:blipFill rotWithShape="1">
          <a:blip r:embed="rId12" cstate="print">
            <a:extLst>
              <a:ext uri="{28A0092B-C50C-407E-A947-70E740481C1C}">
                <a14:useLocalDpi xmlns="" xmlns:a14="http://schemas.microsoft.com/office/drawing/2010/main" val="0"/>
              </a:ext>
            </a:extLst>
          </a:blip>
          <a:srcRect r="37376"/>
          <a:stretch/>
        </p:blipFill>
        <p:spPr bwMode="auto">
          <a:xfrm>
            <a:off x="4548165" y="4707695"/>
            <a:ext cx="1137224" cy="153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0" name="Picture 2" descr="image00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500562" y="3694418"/>
            <a:ext cx="762000" cy="331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Box 48"/>
          <p:cNvSpPr txBox="1"/>
          <p:nvPr/>
        </p:nvSpPr>
        <p:spPr>
          <a:xfrm>
            <a:off x="6495905" y="5841978"/>
            <a:ext cx="1861599" cy="415498"/>
          </a:xfrm>
          <a:prstGeom prst="rect">
            <a:avLst/>
          </a:prstGeom>
          <a:noFill/>
        </p:spPr>
        <p:txBody>
          <a:bodyPr wrap="square" rtlCol="0">
            <a:spAutoFit/>
          </a:bodyPr>
          <a:lstStyle/>
          <a:p>
            <a:r>
              <a:rPr lang="en-US" sz="1100" b="1" u="sng" dirty="0" smtClean="0">
                <a:solidFill>
                  <a:schemeClr val="accent2"/>
                </a:solidFill>
              </a:rPr>
              <a:t>4th</a:t>
            </a:r>
            <a:r>
              <a:rPr lang="en-US" sz="1000" dirty="0" smtClean="0">
                <a:solidFill>
                  <a:schemeClr val="accent2"/>
                </a:solidFill>
              </a:rPr>
              <a:t/>
            </a:r>
            <a:br>
              <a:rPr lang="en-US" sz="1000" dirty="0" smtClean="0">
                <a:solidFill>
                  <a:schemeClr val="accent2"/>
                </a:solidFill>
              </a:rPr>
            </a:br>
            <a:r>
              <a:rPr lang="en-US" sz="1000" b="1" dirty="0" smtClean="0">
                <a:solidFill>
                  <a:schemeClr val="accent2"/>
                </a:solidFill>
              </a:rPr>
              <a:t>WWW &amp; Supplier Networks</a:t>
            </a:r>
            <a:endParaRPr lang="en-US" sz="1000" b="1" dirty="0">
              <a:solidFill>
                <a:schemeClr val="accent2"/>
              </a:solidFill>
            </a:endParaRPr>
          </a:p>
        </p:txBody>
      </p:sp>
      <p:sp>
        <p:nvSpPr>
          <p:cNvPr id="50" name="Rectangle 49"/>
          <p:cNvSpPr/>
          <p:nvPr/>
        </p:nvSpPr>
        <p:spPr>
          <a:xfrm>
            <a:off x="6670856" y="1378145"/>
            <a:ext cx="1915909" cy="261610"/>
          </a:xfrm>
          <a:prstGeom prst="rect">
            <a:avLst/>
          </a:prstGeom>
        </p:spPr>
        <p:txBody>
          <a:bodyPr wrap="none">
            <a:spAutoFit/>
          </a:bodyPr>
          <a:lstStyle/>
          <a:p>
            <a:r>
              <a:rPr lang="en-US" sz="1100" dirty="0" smtClean="0">
                <a:solidFill>
                  <a:schemeClr val="accent2"/>
                </a:solidFill>
              </a:rPr>
              <a:t>Open Source , Public Briefs</a:t>
            </a:r>
            <a:endParaRPr lang="en-US" sz="1100" dirty="0">
              <a:solidFill>
                <a:schemeClr val="accent2"/>
              </a:solidFill>
            </a:endParaRPr>
          </a:p>
        </p:txBody>
      </p:sp>
      <p:pic>
        <p:nvPicPr>
          <p:cNvPr id="1026" name="Picture 2"/>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6031858" y="1767439"/>
            <a:ext cx="614364" cy="261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6156673" y="2181172"/>
            <a:ext cx="793542" cy="132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339040" y="2395559"/>
            <a:ext cx="785814" cy="271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276980" y="3072357"/>
            <a:ext cx="1133720" cy="284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8">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6567365" y="3486122"/>
            <a:ext cx="557489" cy="3227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15254" y="4008170"/>
            <a:ext cx="609600" cy="304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99133" y="4502719"/>
            <a:ext cx="889801" cy="222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976942" y="4932961"/>
            <a:ext cx="826009" cy="210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50542" y="5290035"/>
            <a:ext cx="666750"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423088" y="5660186"/>
            <a:ext cx="915952" cy="1817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4">
            <a:extLst>
              <a:ext uri="{28A0092B-C50C-407E-A947-70E740481C1C}">
                <a14:useLocalDpi xmlns="" xmlns:a14="http://schemas.microsoft.com/office/drawing/2010/main" val="0"/>
              </a:ext>
            </a:extLst>
          </a:blip>
          <a:srcRect/>
          <a:stretch>
            <a:fillRect/>
          </a:stretch>
        </p:blipFill>
        <p:spPr bwMode="auto">
          <a:xfrm>
            <a:off x="7761320" y="4211964"/>
            <a:ext cx="904906" cy="2293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062765" y="1767439"/>
            <a:ext cx="1685305" cy="421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61320" y="4683817"/>
            <a:ext cx="453118" cy="2838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7">
            <a:extLst>
              <a:ext uri="{28A0092B-C50C-407E-A947-70E740481C1C}">
                <a14:useLocalDpi xmlns="" xmlns:a14="http://schemas.microsoft.com/office/drawing/2010/main" val="0"/>
              </a:ext>
            </a:extLst>
          </a:blip>
          <a:srcRect/>
          <a:stretch>
            <a:fillRect/>
          </a:stretch>
        </p:blipFill>
        <p:spPr bwMode="auto">
          <a:xfrm>
            <a:off x="7454642" y="5161310"/>
            <a:ext cx="412609" cy="528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814736" y="2322866"/>
            <a:ext cx="752475"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29"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61320" y="2870526"/>
            <a:ext cx="1236992" cy="266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908239" y="3808879"/>
            <a:ext cx="883602" cy="1472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054479" y="3293579"/>
            <a:ext cx="522649" cy="388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 name="Elbow Connector 11"/>
          <p:cNvCxnSpPr/>
          <p:nvPr/>
        </p:nvCxnSpPr>
        <p:spPr bwMode="auto">
          <a:xfrm rot="16200000" flipH="1">
            <a:off x="1380069" y="5036469"/>
            <a:ext cx="1306992" cy="2"/>
          </a:xfrm>
          <a:prstGeom prst="bentConnector3">
            <a:avLst>
              <a:gd name="adj1" fmla="val 50000"/>
            </a:avLst>
          </a:prstGeom>
          <a:solidFill>
            <a:schemeClr val="accent1"/>
          </a:solidFill>
          <a:ln w="9525" cap="flat" cmpd="sng" algn="ctr">
            <a:solidFill>
              <a:schemeClr val="accent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5" name="Flowchart: Delay 54"/>
          <p:cNvSpPr/>
          <p:nvPr/>
        </p:nvSpPr>
        <p:spPr bwMode="auto">
          <a:xfrm>
            <a:off x="0" y="928670"/>
            <a:ext cx="2928926" cy="5286412"/>
          </a:xfrm>
          <a:prstGeom prst="flowChartDelay">
            <a:avLst/>
          </a:prstGeom>
          <a:gradFill flip="none" rotWithShape="1">
            <a:gsLst>
              <a:gs pos="0">
                <a:srgbClr val="00B0F0"/>
              </a:gs>
              <a:gs pos="39999">
                <a:srgbClr val="85C2FF"/>
              </a:gs>
              <a:gs pos="70000">
                <a:srgbClr val="C4D6EB"/>
              </a:gs>
              <a:gs pos="100000">
                <a:srgbClr val="FFEBFA"/>
              </a:gs>
            </a:gsLst>
            <a:lin ang="10800000" scaled="0"/>
            <a:tileRect/>
          </a:gra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77" name="Straight Arrow Connector 76"/>
          <p:cNvCxnSpPr/>
          <p:nvPr/>
        </p:nvCxnSpPr>
        <p:spPr bwMode="auto">
          <a:xfrm>
            <a:off x="5673776" y="6057377"/>
            <a:ext cx="855589" cy="0"/>
          </a:xfrm>
          <a:prstGeom prst="straightConnector1">
            <a:avLst/>
          </a:prstGeom>
          <a:solidFill>
            <a:schemeClr val="accent1"/>
          </a:solidFill>
          <a:ln w="9525" cap="flat" cmpd="sng" algn="ctr">
            <a:solidFill>
              <a:schemeClr val="accent1"/>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Down Arrow 2"/>
          <p:cNvSpPr/>
          <p:nvPr/>
        </p:nvSpPr>
        <p:spPr bwMode="auto">
          <a:xfrm>
            <a:off x="2055103" y="557194"/>
            <a:ext cx="1416722" cy="457200"/>
          </a:xfrm>
          <a:prstGeom prst="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167384" y="1045149"/>
            <a:ext cx="3035256" cy="646331"/>
          </a:xfrm>
          <a:prstGeom prst="rect">
            <a:avLst/>
          </a:prstGeom>
          <a:noFill/>
        </p:spPr>
        <p:txBody>
          <a:bodyPr wrap="square" rtlCol="0">
            <a:spAutoFit/>
          </a:bodyPr>
          <a:lstStyle/>
          <a:p>
            <a:r>
              <a:rPr lang="en-US" b="1" dirty="0" smtClean="0"/>
              <a:t>Trusted CDN Networks managed by</a:t>
            </a:r>
            <a:endParaRPr lang="en-US" b="1" dirty="0"/>
          </a:p>
        </p:txBody>
      </p:sp>
      <p:sp>
        <p:nvSpPr>
          <p:cNvPr id="52" name="TextBox 51"/>
          <p:cNvSpPr txBox="1"/>
          <p:nvPr/>
        </p:nvSpPr>
        <p:spPr>
          <a:xfrm>
            <a:off x="2416838" y="6065641"/>
            <a:ext cx="1571604" cy="415498"/>
          </a:xfrm>
          <a:prstGeom prst="rect">
            <a:avLst/>
          </a:prstGeom>
          <a:noFill/>
        </p:spPr>
        <p:txBody>
          <a:bodyPr wrap="square" rtlCol="0">
            <a:spAutoFit/>
          </a:bodyPr>
          <a:lstStyle/>
          <a:p>
            <a:r>
              <a:rPr lang="en-US" sz="1100" b="1" u="sng" dirty="0" smtClean="0">
                <a:solidFill>
                  <a:schemeClr val="accent2"/>
                </a:solidFill>
              </a:rPr>
              <a:t>CDN  </a:t>
            </a:r>
            <a:r>
              <a:rPr lang="en-US" sz="1000" b="1" dirty="0" smtClean="0">
                <a:solidFill>
                  <a:schemeClr val="accent2"/>
                </a:solidFill>
              </a:rPr>
              <a:t>Trusted Networks</a:t>
            </a:r>
            <a:endParaRPr lang="en-US" sz="1000" b="1" dirty="0">
              <a:solidFill>
                <a:schemeClr val="accent2"/>
              </a:solidFill>
            </a:endParaRPr>
          </a:p>
        </p:txBody>
      </p:sp>
      <p:sp>
        <p:nvSpPr>
          <p:cNvPr id="53" name="TextBox 52"/>
          <p:cNvSpPr txBox="1"/>
          <p:nvPr/>
        </p:nvSpPr>
        <p:spPr>
          <a:xfrm>
            <a:off x="2728344" y="2007796"/>
            <a:ext cx="2085988" cy="338554"/>
          </a:xfrm>
          <a:prstGeom prst="rect">
            <a:avLst/>
          </a:prstGeom>
          <a:noFill/>
        </p:spPr>
        <p:txBody>
          <a:bodyPr wrap="square" rtlCol="0">
            <a:spAutoFit/>
          </a:bodyPr>
          <a:lstStyle/>
          <a:p>
            <a:r>
              <a:rPr lang="en-US" sz="1600" dirty="0" smtClean="0"/>
              <a:t>CDN Business Network</a:t>
            </a:r>
            <a:endParaRPr lang="en-US" sz="1600" dirty="0"/>
          </a:p>
        </p:txBody>
      </p:sp>
      <p:sp>
        <p:nvSpPr>
          <p:cNvPr id="56" name="TextBox 55"/>
          <p:cNvSpPr txBox="1"/>
          <p:nvPr/>
        </p:nvSpPr>
        <p:spPr>
          <a:xfrm>
            <a:off x="2928926" y="2214554"/>
            <a:ext cx="1571636" cy="2616101"/>
          </a:xfrm>
          <a:prstGeom prst="rect">
            <a:avLst/>
          </a:prstGeom>
          <a:noFill/>
        </p:spPr>
        <p:txBody>
          <a:bodyPr wrap="square" rtlCol="0">
            <a:spAutoFit/>
          </a:bodyPr>
          <a:lstStyle/>
          <a:p>
            <a:endParaRPr lang="en-CA" dirty="0" smtClean="0"/>
          </a:p>
          <a:p>
            <a:r>
              <a:rPr lang="en-CA" sz="1800" dirty="0" smtClean="0"/>
              <a:t>3M</a:t>
            </a:r>
          </a:p>
          <a:p>
            <a:r>
              <a:rPr lang="en-CA" sz="1800" dirty="0" smtClean="0"/>
              <a:t>GE Canada </a:t>
            </a:r>
          </a:p>
          <a:p>
            <a:r>
              <a:rPr lang="en-CA" sz="1800" dirty="0" smtClean="0"/>
              <a:t>General Dynamics</a:t>
            </a:r>
          </a:p>
          <a:p>
            <a:r>
              <a:rPr lang="en-CA" sz="1800" dirty="0" smtClean="0"/>
              <a:t>CAE </a:t>
            </a:r>
          </a:p>
          <a:p>
            <a:r>
              <a:rPr lang="en-CA" sz="1800" dirty="0" smtClean="0"/>
              <a:t>Irving </a:t>
            </a:r>
          </a:p>
          <a:p>
            <a:r>
              <a:rPr lang="en-CA" sz="1800" dirty="0" err="1" smtClean="0"/>
              <a:t>SeaSpan</a:t>
            </a:r>
            <a:endParaRPr lang="en-CA" sz="1800" dirty="0" smtClean="0"/>
          </a:p>
          <a:p>
            <a:r>
              <a:rPr lang="en-CA" sz="1800" dirty="0" smtClean="0"/>
              <a:t>etc.</a:t>
            </a:r>
            <a:endParaRPr lang="en-CA" sz="1800" dirty="0"/>
          </a:p>
        </p:txBody>
      </p:sp>
      <p:grpSp>
        <p:nvGrpSpPr>
          <p:cNvPr id="5" name="Group 56"/>
          <p:cNvGrpSpPr/>
          <p:nvPr/>
        </p:nvGrpSpPr>
        <p:grpSpPr>
          <a:xfrm>
            <a:off x="214282" y="2188766"/>
            <a:ext cx="2621952" cy="3992510"/>
            <a:chOff x="228600" y="133894"/>
            <a:chExt cx="8616950" cy="6051880"/>
          </a:xfrm>
        </p:grpSpPr>
        <p:pic>
          <p:nvPicPr>
            <p:cNvPr id="58" name="Picture 57" descr="Acadia.gif"/>
            <p:cNvPicPr>
              <a:picLocks noChangeAspect="1"/>
            </p:cNvPicPr>
            <p:nvPr/>
          </p:nvPicPr>
          <p:blipFill>
            <a:blip r:embed="rId32" cstate="print"/>
            <a:srcRect/>
            <a:stretch>
              <a:fillRect/>
            </a:stretch>
          </p:blipFill>
          <p:spPr bwMode="auto">
            <a:xfrm>
              <a:off x="304800" y="133894"/>
              <a:ext cx="2791759" cy="724945"/>
            </a:xfrm>
            <a:prstGeom prst="rect">
              <a:avLst/>
            </a:prstGeom>
            <a:noFill/>
            <a:ln w="9525">
              <a:noFill/>
              <a:miter lim="800000"/>
              <a:headEnd/>
              <a:tailEnd/>
            </a:ln>
          </p:spPr>
        </p:pic>
        <p:pic>
          <p:nvPicPr>
            <p:cNvPr id="59" name="Picture 58" descr="CBU.gif"/>
            <p:cNvPicPr>
              <a:picLocks noChangeAspect="1"/>
            </p:cNvPicPr>
            <p:nvPr/>
          </p:nvPicPr>
          <p:blipFill>
            <a:blip r:embed="rId33" cstate="print"/>
            <a:srcRect/>
            <a:stretch>
              <a:fillRect/>
            </a:stretch>
          </p:blipFill>
          <p:spPr bwMode="auto">
            <a:xfrm>
              <a:off x="457200" y="1066800"/>
              <a:ext cx="1905000" cy="542925"/>
            </a:xfrm>
            <a:prstGeom prst="rect">
              <a:avLst/>
            </a:prstGeom>
            <a:noFill/>
            <a:ln w="9525">
              <a:noFill/>
              <a:miter lim="800000"/>
              <a:headEnd/>
              <a:tailEnd/>
            </a:ln>
          </p:spPr>
        </p:pic>
        <p:pic>
          <p:nvPicPr>
            <p:cNvPr id="60" name="Picture 6" descr="DAL.gif"/>
            <p:cNvPicPr>
              <a:picLocks noChangeAspect="1"/>
            </p:cNvPicPr>
            <p:nvPr/>
          </p:nvPicPr>
          <p:blipFill>
            <a:blip r:embed="rId34" cstate="print"/>
            <a:srcRect/>
            <a:stretch>
              <a:fillRect/>
            </a:stretch>
          </p:blipFill>
          <p:spPr bwMode="auto">
            <a:xfrm>
              <a:off x="228600" y="3164491"/>
              <a:ext cx="3052119" cy="731838"/>
            </a:xfrm>
            <a:prstGeom prst="rect">
              <a:avLst/>
            </a:prstGeom>
            <a:noFill/>
            <a:ln w="9525">
              <a:noFill/>
              <a:miter lim="800000"/>
              <a:headEnd/>
              <a:tailEnd/>
            </a:ln>
          </p:spPr>
        </p:pic>
        <p:pic>
          <p:nvPicPr>
            <p:cNvPr id="61" name="Picture 7" descr="HollandCollege-jpg.jpg"/>
            <p:cNvPicPr>
              <a:picLocks noChangeAspect="1"/>
            </p:cNvPicPr>
            <p:nvPr/>
          </p:nvPicPr>
          <p:blipFill>
            <a:blip r:embed="rId35" cstate="print"/>
            <a:srcRect/>
            <a:stretch>
              <a:fillRect/>
            </a:stretch>
          </p:blipFill>
          <p:spPr bwMode="auto">
            <a:xfrm>
              <a:off x="463378" y="4111553"/>
              <a:ext cx="2512541" cy="851284"/>
            </a:xfrm>
            <a:prstGeom prst="rect">
              <a:avLst/>
            </a:prstGeom>
            <a:noFill/>
            <a:ln w="9525">
              <a:noFill/>
              <a:miter lim="800000"/>
              <a:headEnd/>
              <a:tailEnd/>
            </a:ln>
          </p:spPr>
        </p:pic>
        <p:pic>
          <p:nvPicPr>
            <p:cNvPr id="62" name="Picture 8" descr="MSVU.jpg"/>
            <p:cNvPicPr>
              <a:picLocks noChangeAspect="1"/>
            </p:cNvPicPr>
            <p:nvPr/>
          </p:nvPicPr>
          <p:blipFill>
            <a:blip r:embed="rId36" cstate="print"/>
            <a:srcRect/>
            <a:stretch>
              <a:fillRect/>
            </a:stretch>
          </p:blipFill>
          <p:spPr bwMode="auto">
            <a:xfrm>
              <a:off x="533400" y="5181600"/>
              <a:ext cx="2277762" cy="989933"/>
            </a:xfrm>
            <a:prstGeom prst="rect">
              <a:avLst/>
            </a:prstGeom>
            <a:noFill/>
            <a:ln w="9525">
              <a:noFill/>
              <a:miter lim="800000"/>
              <a:headEnd/>
              <a:tailEnd/>
            </a:ln>
          </p:spPr>
        </p:pic>
        <p:pic>
          <p:nvPicPr>
            <p:cNvPr id="63" name="Picture 9" descr="MTA.jpg"/>
            <p:cNvPicPr>
              <a:picLocks noChangeAspect="1"/>
            </p:cNvPicPr>
            <p:nvPr/>
          </p:nvPicPr>
          <p:blipFill>
            <a:blip r:embed="rId37" cstate="print"/>
            <a:srcRect/>
            <a:stretch>
              <a:fillRect/>
            </a:stretch>
          </p:blipFill>
          <p:spPr bwMode="auto">
            <a:xfrm>
              <a:off x="3352798" y="151067"/>
              <a:ext cx="2770801" cy="825246"/>
            </a:xfrm>
            <a:prstGeom prst="rect">
              <a:avLst/>
            </a:prstGeom>
            <a:noFill/>
            <a:ln w="9525">
              <a:noFill/>
              <a:miter lim="800000"/>
              <a:headEnd/>
              <a:tailEnd/>
            </a:ln>
          </p:spPr>
        </p:pic>
        <p:pic>
          <p:nvPicPr>
            <p:cNvPr id="64" name="Picture 10" descr="MUN.jpg"/>
            <p:cNvPicPr>
              <a:picLocks noChangeAspect="1"/>
            </p:cNvPicPr>
            <p:nvPr/>
          </p:nvPicPr>
          <p:blipFill>
            <a:blip r:embed="rId38" cstate="print"/>
            <a:srcRect/>
            <a:stretch>
              <a:fillRect/>
            </a:stretch>
          </p:blipFill>
          <p:spPr bwMode="auto">
            <a:xfrm>
              <a:off x="3515497" y="1838605"/>
              <a:ext cx="2275702" cy="1143000"/>
            </a:xfrm>
            <a:prstGeom prst="rect">
              <a:avLst/>
            </a:prstGeom>
            <a:noFill/>
            <a:ln w="9525">
              <a:noFill/>
              <a:miter lim="800000"/>
              <a:headEnd/>
              <a:tailEnd/>
            </a:ln>
          </p:spPr>
        </p:pic>
        <p:pic>
          <p:nvPicPr>
            <p:cNvPr id="65" name="Picture 11" descr="NSAC-gif.gif"/>
            <p:cNvPicPr>
              <a:picLocks noChangeAspect="1"/>
            </p:cNvPicPr>
            <p:nvPr/>
          </p:nvPicPr>
          <p:blipFill>
            <a:blip r:embed="rId39" cstate="print"/>
            <a:srcRect/>
            <a:stretch>
              <a:fillRect/>
            </a:stretch>
          </p:blipFill>
          <p:spPr bwMode="auto">
            <a:xfrm>
              <a:off x="3428998" y="3047999"/>
              <a:ext cx="2362202" cy="762000"/>
            </a:xfrm>
            <a:prstGeom prst="rect">
              <a:avLst/>
            </a:prstGeom>
            <a:noFill/>
            <a:ln w="9525">
              <a:noFill/>
              <a:miter lim="800000"/>
              <a:headEnd/>
              <a:tailEnd/>
            </a:ln>
          </p:spPr>
        </p:pic>
        <p:pic>
          <p:nvPicPr>
            <p:cNvPr id="66" name="Picture 13" descr="NSCAD.gif"/>
            <p:cNvPicPr>
              <a:picLocks noChangeAspect="1"/>
            </p:cNvPicPr>
            <p:nvPr/>
          </p:nvPicPr>
          <p:blipFill>
            <a:blip r:embed="rId40" cstate="print"/>
            <a:srcRect/>
            <a:stretch>
              <a:fillRect/>
            </a:stretch>
          </p:blipFill>
          <p:spPr bwMode="auto">
            <a:xfrm>
              <a:off x="3428998" y="3886201"/>
              <a:ext cx="1964723" cy="533400"/>
            </a:xfrm>
            <a:prstGeom prst="rect">
              <a:avLst/>
            </a:prstGeom>
            <a:noFill/>
            <a:ln w="9525">
              <a:noFill/>
              <a:miter lim="800000"/>
              <a:headEnd/>
              <a:tailEnd/>
            </a:ln>
          </p:spPr>
        </p:pic>
        <p:pic>
          <p:nvPicPr>
            <p:cNvPr id="67" name="Picture 14" descr="NSCC Logo (295).tif"/>
            <p:cNvPicPr>
              <a:picLocks noChangeAspect="1"/>
            </p:cNvPicPr>
            <p:nvPr/>
          </p:nvPicPr>
          <p:blipFill>
            <a:blip r:embed="rId41" cstate="print"/>
            <a:srcRect/>
            <a:stretch>
              <a:fillRect/>
            </a:stretch>
          </p:blipFill>
          <p:spPr bwMode="auto">
            <a:xfrm>
              <a:off x="3515501" y="4648198"/>
              <a:ext cx="1907404" cy="421296"/>
            </a:xfrm>
            <a:prstGeom prst="rect">
              <a:avLst/>
            </a:prstGeom>
            <a:noFill/>
            <a:ln w="9525">
              <a:noFill/>
              <a:miter lim="800000"/>
              <a:headEnd/>
              <a:tailEnd/>
            </a:ln>
          </p:spPr>
        </p:pic>
        <p:pic>
          <p:nvPicPr>
            <p:cNvPr id="68" name="Picture 15" descr="SMU.JPG"/>
            <p:cNvPicPr>
              <a:picLocks noChangeAspect="1"/>
            </p:cNvPicPr>
            <p:nvPr/>
          </p:nvPicPr>
          <p:blipFill>
            <a:blip r:embed="rId42" cstate="print"/>
            <a:srcRect/>
            <a:stretch>
              <a:fillRect/>
            </a:stretch>
          </p:blipFill>
          <p:spPr bwMode="auto">
            <a:xfrm>
              <a:off x="3352798" y="5257800"/>
              <a:ext cx="2745259" cy="927974"/>
            </a:xfrm>
            <a:prstGeom prst="rect">
              <a:avLst/>
            </a:prstGeom>
            <a:noFill/>
            <a:ln w="9525">
              <a:noFill/>
              <a:miter lim="800000"/>
              <a:headEnd/>
              <a:tailEnd/>
            </a:ln>
          </p:spPr>
        </p:pic>
        <p:pic>
          <p:nvPicPr>
            <p:cNvPr id="69" name="Picture 16" descr="StFX.gif"/>
            <p:cNvPicPr>
              <a:picLocks noChangeAspect="1"/>
            </p:cNvPicPr>
            <p:nvPr/>
          </p:nvPicPr>
          <p:blipFill>
            <a:blip r:embed="rId43" cstate="print"/>
            <a:srcRect/>
            <a:stretch>
              <a:fillRect/>
            </a:stretch>
          </p:blipFill>
          <p:spPr bwMode="auto">
            <a:xfrm>
              <a:off x="6400799" y="151065"/>
              <a:ext cx="1608142" cy="1068132"/>
            </a:xfrm>
            <a:prstGeom prst="rect">
              <a:avLst/>
            </a:prstGeom>
            <a:noFill/>
            <a:ln w="9525">
              <a:noFill/>
              <a:miter lim="800000"/>
              <a:headEnd/>
              <a:tailEnd/>
            </a:ln>
          </p:spPr>
        </p:pic>
        <p:pic>
          <p:nvPicPr>
            <p:cNvPr id="70" name="Picture 17" descr="STU.png"/>
            <p:cNvPicPr>
              <a:picLocks noChangeAspect="1"/>
            </p:cNvPicPr>
            <p:nvPr/>
          </p:nvPicPr>
          <p:blipFill>
            <a:blip r:embed="rId44" cstate="print"/>
            <a:srcRect/>
            <a:stretch>
              <a:fillRect/>
            </a:stretch>
          </p:blipFill>
          <p:spPr bwMode="auto">
            <a:xfrm>
              <a:off x="6123599" y="1523999"/>
              <a:ext cx="2721951" cy="769939"/>
            </a:xfrm>
            <a:prstGeom prst="rect">
              <a:avLst/>
            </a:prstGeom>
            <a:noFill/>
            <a:ln w="9525">
              <a:noFill/>
              <a:miter lim="800000"/>
              <a:headEnd/>
              <a:tailEnd/>
            </a:ln>
          </p:spPr>
        </p:pic>
        <p:pic>
          <p:nvPicPr>
            <p:cNvPr id="71" name="Picture 18" descr="UdM.jpg"/>
            <p:cNvPicPr>
              <a:picLocks noChangeAspect="1"/>
            </p:cNvPicPr>
            <p:nvPr/>
          </p:nvPicPr>
          <p:blipFill>
            <a:blip r:embed="rId45" cstate="print"/>
            <a:srcRect/>
            <a:stretch>
              <a:fillRect/>
            </a:stretch>
          </p:blipFill>
          <p:spPr bwMode="auto">
            <a:xfrm>
              <a:off x="5863281" y="2416174"/>
              <a:ext cx="2969566" cy="875278"/>
            </a:xfrm>
            <a:prstGeom prst="rect">
              <a:avLst/>
            </a:prstGeom>
            <a:noFill/>
            <a:ln w="9525">
              <a:noFill/>
              <a:miter lim="800000"/>
              <a:headEnd/>
              <a:tailEnd/>
            </a:ln>
          </p:spPr>
        </p:pic>
        <p:pic>
          <p:nvPicPr>
            <p:cNvPr id="72" name="Picture 19" descr="UNB.gif"/>
            <p:cNvPicPr>
              <a:picLocks noChangeAspect="1"/>
            </p:cNvPicPr>
            <p:nvPr/>
          </p:nvPicPr>
          <p:blipFill>
            <a:blip r:embed="rId46" cstate="print"/>
            <a:srcRect/>
            <a:stretch>
              <a:fillRect/>
            </a:stretch>
          </p:blipFill>
          <p:spPr bwMode="auto">
            <a:xfrm>
              <a:off x="6332838" y="3276600"/>
              <a:ext cx="1676103" cy="908050"/>
            </a:xfrm>
            <a:prstGeom prst="rect">
              <a:avLst/>
            </a:prstGeom>
            <a:noFill/>
            <a:ln w="9525">
              <a:noFill/>
              <a:miter lim="800000"/>
              <a:headEnd/>
              <a:tailEnd/>
            </a:ln>
          </p:spPr>
        </p:pic>
        <p:pic>
          <p:nvPicPr>
            <p:cNvPr id="73" name="Picture 11" descr="http://www.ccnb.nb.ca/interface/logo_ccnb.png">
              <a:hlinkClick r:id="rId47"/>
            </p:cNvPr>
            <p:cNvPicPr>
              <a:picLocks noChangeAspect="1" noChangeArrowheads="1"/>
            </p:cNvPicPr>
            <p:nvPr/>
          </p:nvPicPr>
          <p:blipFill>
            <a:blip r:embed="rId48" cstate="print"/>
            <a:srcRect/>
            <a:stretch>
              <a:fillRect/>
            </a:stretch>
          </p:blipFill>
          <p:spPr bwMode="auto">
            <a:xfrm>
              <a:off x="698157" y="1649193"/>
              <a:ext cx="1871621" cy="457199"/>
            </a:xfrm>
            <a:prstGeom prst="rect">
              <a:avLst/>
            </a:prstGeom>
            <a:solidFill>
              <a:srgbClr val="00246C"/>
            </a:solidFill>
            <a:ln w="9525">
              <a:solidFill>
                <a:schemeClr val="accent1"/>
              </a:solidFill>
              <a:miter lim="800000"/>
              <a:headEnd/>
              <a:tailEnd/>
            </a:ln>
          </p:spPr>
        </p:pic>
        <p:pic>
          <p:nvPicPr>
            <p:cNvPr id="74" name="Picture 20" descr="New Brunswick Community College"/>
            <p:cNvPicPr>
              <a:picLocks noChangeAspect="1" noChangeArrowheads="1"/>
            </p:cNvPicPr>
            <p:nvPr/>
          </p:nvPicPr>
          <p:blipFill>
            <a:blip r:embed="rId49" cstate="print"/>
            <a:srcRect/>
            <a:stretch>
              <a:fillRect/>
            </a:stretch>
          </p:blipFill>
          <p:spPr bwMode="auto">
            <a:xfrm>
              <a:off x="3515497" y="1080956"/>
              <a:ext cx="1913238" cy="685800"/>
            </a:xfrm>
            <a:prstGeom prst="rect">
              <a:avLst/>
            </a:prstGeom>
            <a:noFill/>
            <a:ln w="9525">
              <a:noFill/>
              <a:miter lim="800000"/>
              <a:headEnd/>
              <a:tailEnd/>
            </a:ln>
          </p:spPr>
        </p:pic>
        <p:pic>
          <p:nvPicPr>
            <p:cNvPr id="75" name="Picture 6" descr="UPEI Logo">
              <a:hlinkClick r:id="rId50"/>
            </p:cNvPr>
            <p:cNvPicPr>
              <a:picLocks noChangeAspect="1" noChangeArrowheads="1"/>
            </p:cNvPicPr>
            <p:nvPr/>
          </p:nvPicPr>
          <p:blipFill>
            <a:blip r:embed="rId51" cstate="print"/>
            <a:srcRect/>
            <a:stretch>
              <a:fillRect/>
            </a:stretch>
          </p:blipFill>
          <p:spPr bwMode="auto">
            <a:xfrm>
              <a:off x="6067002" y="4572000"/>
              <a:ext cx="2591222" cy="486614"/>
            </a:xfrm>
            <a:prstGeom prst="rect">
              <a:avLst/>
            </a:prstGeom>
            <a:noFill/>
            <a:ln w="9525">
              <a:noFill/>
              <a:miter lim="800000"/>
              <a:headEnd/>
              <a:tailEnd/>
            </a:ln>
          </p:spPr>
        </p:pic>
        <p:pic>
          <p:nvPicPr>
            <p:cNvPr id="76" name="Picture 23" descr="College of the North Atlantic"/>
            <p:cNvPicPr>
              <a:picLocks noChangeAspect="1" noChangeArrowheads="1"/>
            </p:cNvPicPr>
            <p:nvPr/>
          </p:nvPicPr>
          <p:blipFill>
            <a:blip r:embed="rId52" cstate="print"/>
            <a:srcRect/>
            <a:stretch>
              <a:fillRect/>
            </a:stretch>
          </p:blipFill>
          <p:spPr bwMode="auto">
            <a:xfrm>
              <a:off x="304800" y="2217430"/>
              <a:ext cx="2594919" cy="904875"/>
            </a:xfrm>
            <a:prstGeom prst="rect">
              <a:avLst/>
            </a:prstGeom>
            <a:noFill/>
            <a:ln w="9525">
              <a:noFill/>
              <a:miter lim="800000"/>
              <a:headEnd/>
              <a:tailEnd/>
            </a:ln>
          </p:spPr>
        </p:pic>
      </p:grpSp>
      <p:sp>
        <p:nvSpPr>
          <p:cNvPr id="78" name="Down Arrow 77"/>
          <p:cNvSpPr/>
          <p:nvPr/>
        </p:nvSpPr>
        <p:spPr bwMode="auto">
          <a:xfrm>
            <a:off x="5313929" y="557194"/>
            <a:ext cx="1416722" cy="457200"/>
          </a:xfrm>
          <a:prstGeom prst="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79" name="Picture 78" descr="Logo - Tagline, White Background.jpg"/>
          <p:cNvPicPr>
            <a:picLocks noChangeAspect="1"/>
          </p:cNvPicPr>
          <p:nvPr/>
        </p:nvPicPr>
        <p:blipFill>
          <a:blip r:embed="rId53" cstate="print"/>
          <a:stretch>
            <a:fillRect/>
          </a:stretch>
        </p:blipFill>
        <p:spPr>
          <a:xfrm>
            <a:off x="1584359" y="1378145"/>
            <a:ext cx="1170076" cy="431658"/>
          </a:xfrm>
          <a:prstGeom prst="rect">
            <a:avLst/>
          </a:prstGeom>
        </p:spPr>
      </p:pic>
      <p:sp>
        <p:nvSpPr>
          <p:cNvPr id="80" name="TextBox 79"/>
          <p:cNvSpPr txBox="1"/>
          <p:nvPr/>
        </p:nvSpPr>
        <p:spPr>
          <a:xfrm>
            <a:off x="283840" y="1798880"/>
            <a:ext cx="2473532" cy="338554"/>
          </a:xfrm>
          <a:prstGeom prst="rect">
            <a:avLst/>
          </a:prstGeom>
          <a:noFill/>
        </p:spPr>
        <p:txBody>
          <a:bodyPr wrap="square" rtlCol="0">
            <a:spAutoFit/>
          </a:bodyPr>
          <a:lstStyle/>
          <a:p>
            <a:r>
              <a:rPr lang="en-US" sz="1600" dirty="0" smtClean="0"/>
              <a:t>CDN Academic Network</a:t>
            </a:r>
            <a:endParaRPr lang="en-US" sz="1600" dirty="0"/>
          </a:p>
        </p:txBody>
      </p:sp>
      <p:cxnSp>
        <p:nvCxnSpPr>
          <p:cNvPr id="84" name="Straight Connector 83"/>
          <p:cNvCxnSpPr/>
          <p:nvPr/>
        </p:nvCxnSpPr>
        <p:spPr bwMode="auto">
          <a:xfrm rot="5400000">
            <a:off x="1504457" y="3650117"/>
            <a:ext cx="5630216" cy="1"/>
          </a:xfrm>
          <a:prstGeom prst="line">
            <a:avLst/>
          </a:prstGeom>
          <a:solidFill>
            <a:schemeClr val="accent1"/>
          </a:solidFill>
          <a:ln w="28575" cap="flat" cmpd="sng" algn="ctr">
            <a:solidFill>
              <a:schemeClr val="tx1"/>
            </a:solidFill>
            <a:prstDash val="lg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1" name="TextBox 80"/>
          <p:cNvSpPr txBox="1"/>
          <p:nvPr/>
        </p:nvSpPr>
        <p:spPr>
          <a:xfrm>
            <a:off x="167384" y="6215082"/>
            <a:ext cx="8830928" cy="369332"/>
          </a:xfrm>
          <a:prstGeom prst="rect">
            <a:avLst/>
          </a:prstGeom>
          <a:noFill/>
        </p:spPr>
        <p:txBody>
          <a:bodyPr wrap="square" rtlCol="0">
            <a:spAutoFit/>
          </a:bodyPr>
          <a:lstStyle/>
          <a:p>
            <a:r>
              <a:rPr lang="en-CA" dirty="0" smtClean="0"/>
              <a:t>We link our network to existing i360 networks in order to increase potential for deal flow.</a:t>
            </a:r>
            <a:endParaRPr lang="en-CA" dirty="0"/>
          </a:p>
        </p:txBody>
      </p:sp>
    </p:spTree>
    <p:extLst>
      <p:ext uri="{BB962C8B-B14F-4D97-AF65-F5344CB8AC3E}">
        <p14:creationId xmlns="" xmlns:p14="http://schemas.microsoft.com/office/powerpoint/2010/main" val="191552976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6" r="1137" b="6"/>
          <a:stretch/>
        </p:blipFill>
        <p:spPr>
          <a:xfrm>
            <a:off x="552450" y="92075"/>
            <a:ext cx="7971257" cy="5038725"/>
          </a:xfrm>
        </p:spPr>
      </p:pic>
      <p:sp>
        <p:nvSpPr>
          <p:cNvPr id="10" name="TextBox 9"/>
          <p:cNvSpPr txBox="1"/>
          <p:nvPr/>
        </p:nvSpPr>
        <p:spPr>
          <a:xfrm>
            <a:off x="103682" y="5573872"/>
            <a:ext cx="9000414" cy="369332"/>
          </a:xfrm>
          <a:prstGeom prst="rect">
            <a:avLst/>
          </a:prstGeom>
          <a:noFill/>
        </p:spPr>
        <p:txBody>
          <a:bodyPr wrap="square" rtlCol="0">
            <a:spAutoFit/>
          </a:bodyPr>
          <a:lstStyle/>
          <a:p>
            <a:pPr algn="ctr"/>
            <a:r>
              <a:rPr lang="en-US" smtClean="0"/>
              <a:t>Responses are handled efficiently and provide aggregate ratings to quickly review responses</a:t>
            </a:r>
            <a:endParaRPr lang="en-US" dirty="0"/>
          </a:p>
        </p:txBody>
      </p:sp>
    </p:spTree>
    <p:extLst>
      <p:ext uri="{BB962C8B-B14F-4D97-AF65-F5344CB8AC3E}">
        <p14:creationId xmlns:p14="http://schemas.microsoft.com/office/powerpoint/2010/main" xmlns="" val="355218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Feedback/Take-</a:t>
            </a:r>
            <a:r>
              <a:rPr lang="en-CA" dirty="0" err="1" smtClean="0"/>
              <a:t>away’s</a:t>
            </a:r>
            <a:r>
              <a:rPr lang="en-CA" dirty="0" smtClean="0"/>
              <a:t>?</a:t>
            </a:r>
            <a:endParaRPr lang="en-CA" dirty="0"/>
          </a:p>
        </p:txBody>
      </p:sp>
      <p:sp>
        <p:nvSpPr>
          <p:cNvPr id="3" name="Content Placeholder 2"/>
          <p:cNvSpPr>
            <a:spLocks noGrp="1"/>
          </p:cNvSpPr>
          <p:nvPr>
            <p:ph idx="1"/>
          </p:nvPr>
        </p:nvSpPr>
        <p:spPr/>
        <p:txBody>
          <a:bodyPr/>
          <a:lstStyle/>
          <a:p>
            <a:r>
              <a:rPr lang="en-CA" dirty="0" smtClean="0"/>
              <a:t>Interface/nomenclature issues?</a:t>
            </a:r>
          </a:p>
          <a:p>
            <a:pPr>
              <a:buNone/>
            </a:pPr>
            <a:endParaRPr lang="en-CA" dirty="0" smtClean="0"/>
          </a:p>
          <a:p>
            <a:r>
              <a:rPr lang="en-CA" dirty="0" smtClean="0"/>
              <a:t>Built-in licenses (like Frost &amp; Sullivan)?</a:t>
            </a:r>
          </a:p>
          <a:p>
            <a:pPr>
              <a:buNone/>
            </a:pPr>
            <a:endParaRPr lang="en-CA" dirty="0" smtClean="0"/>
          </a:p>
          <a:p>
            <a:r>
              <a:rPr lang="en-CA" dirty="0" smtClean="0"/>
              <a:t>Reporting</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we proposing to do?</a:t>
            </a:r>
            <a:endParaRPr lang="en-CA" dirty="0"/>
          </a:p>
        </p:txBody>
      </p:sp>
      <p:sp>
        <p:nvSpPr>
          <p:cNvPr id="3" name="Content Placeholder 2"/>
          <p:cNvSpPr>
            <a:spLocks noGrp="1"/>
          </p:cNvSpPr>
          <p:nvPr>
            <p:ph idx="1"/>
          </p:nvPr>
        </p:nvSpPr>
        <p:spPr/>
        <p:txBody>
          <a:bodyPr>
            <a:normAutofit lnSpcReduction="10000"/>
          </a:bodyPr>
          <a:lstStyle/>
          <a:p>
            <a:r>
              <a:rPr lang="en-CA" dirty="0" smtClean="0"/>
              <a:t>Create an Atlantic node of the </a:t>
            </a:r>
            <a:r>
              <a:rPr lang="en-CA" dirty="0" err="1" smtClean="0"/>
              <a:t>Inno</a:t>
            </a:r>
            <a:r>
              <a:rPr lang="en-CA" dirty="0" smtClean="0"/>
              <a:t> platform, revised for our needs</a:t>
            </a:r>
          </a:p>
          <a:p>
            <a:r>
              <a:rPr lang="en-CA" dirty="0" smtClean="0"/>
              <a:t>Run/Manage the server for our Members as a trusted network</a:t>
            </a:r>
          </a:p>
          <a:p>
            <a:r>
              <a:rPr lang="en-CA" dirty="0" smtClean="0"/>
              <a:t>Introduce our Members and local businesses to the profiling and matchmaking.</a:t>
            </a:r>
          </a:p>
          <a:p>
            <a:r>
              <a:rPr lang="en-CA" dirty="0" smtClean="0"/>
              <a:t>Create a broader linkage base to the Canadian market which increases the matching to Canadian companies</a:t>
            </a: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 name="Picture 6" descr="Frontpag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981994" y="5800657"/>
            <a:ext cx="4477892" cy="4844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FFFFFF"/>
                </a:solidFill>
              </a:ln>
              <a:solidFill>
                <a:schemeClr val="bg1"/>
              </a:solidFill>
            </a:endParaRPr>
          </a:p>
        </p:txBody>
      </p:sp>
    </p:spTree>
    <p:extLst>
      <p:ext uri="{BB962C8B-B14F-4D97-AF65-F5344CB8AC3E}">
        <p14:creationId xmlns:p14="http://schemas.microsoft.com/office/powerpoint/2010/main" xmlns="" val="4610277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 xmlns:a14="http://schemas.microsoft.com/office/drawing/2010/main">
                  <a14:imgLayer r:embed="rId4">
                    <a14:imgEffect>
                      <a14:brightnessContrast bright="40000" contrast="-20000"/>
                    </a14:imgEffect>
                  </a14:imgLayer>
                </a14:imgProps>
              </a:ext>
              <a:ext uri="{28A0092B-C50C-407E-A947-70E740481C1C}">
                <a14:useLocalDpi xmlns="" xmlns:a14="http://schemas.microsoft.com/office/drawing/2010/main" val="0"/>
              </a:ext>
            </a:extLst>
          </a:blip>
          <a:stretch>
            <a:fillRect/>
          </a:stretch>
        </p:blipFill>
        <p:spPr>
          <a:xfrm>
            <a:off x="2797660" y="1572049"/>
            <a:ext cx="3548679" cy="3404291"/>
          </a:xfrm>
          <a:prstGeom prst="rect">
            <a:avLst/>
          </a:prstGeom>
        </p:spPr>
      </p:pic>
      <p:graphicFrame>
        <p:nvGraphicFramePr>
          <p:cNvPr id="6" name="Diagram 5"/>
          <p:cNvGraphicFramePr/>
          <p:nvPr>
            <p:extLst>
              <p:ext uri="{D42A27DB-BD31-4B8C-83A1-F6EECF244321}">
                <p14:modId xmlns="" xmlns:p14="http://schemas.microsoft.com/office/powerpoint/2010/main" val="1513280212"/>
              </p:ext>
            </p:extLst>
          </p:nvPr>
        </p:nvGraphicFramePr>
        <p:xfrm>
          <a:off x="-1" y="-1"/>
          <a:ext cx="9129645" cy="62870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p:cNvPicPr>
            <a:picLocks noChangeAspect="1"/>
          </p:cNvPicPr>
          <p:nvPr/>
        </p:nvPicPr>
        <p:blipFill>
          <a:blip r:embed="rId9" cstate="email">
            <a:extLst>
              <a:ext uri="{28A0092B-C50C-407E-A947-70E740481C1C}">
                <a14:useLocalDpi xmlns="" xmlns:a14="http://schemas.microsoft.com/office/drawing/2010/main" val="0"/>
              </a:ext>
            </a:extLst>
          </a:blip>
          <a:stretch>
            <a:fillRect/>
          </a:stretch>
        </p:blipFill>
        <p:spPr>
          <a:xfrm>
            <a:off x="225692" y="306774"/>
            <a:ext cx="1069239" cy="304945"/>
          </a:xfrm>
          <a:prstGeom prst="rect">
            <a:avLst/>
          </a:prstGeom>
        </p:spPr>
      </p:pic>
      <p:sp>
        <p:nvSpPr>
          <p:cNvPr id="2" name="Rectangle 1"/>
          <p:cNvSpPr/>
          <p:nvPr/>
        </p:nvSpPr>
        <p:spPr>
          <a:xfrm>
            <a:off x="1540042" y="1891601"/>
            <a:ext cx="1491917" cy="265445"/>
          </a:xfrm>
          <a:prstGeom prst="rect">
            <a:avLst/>
          </a:prstGeom>
          <a:solidFill>
            <a:srgbClr val="DCE6F2">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14354" y="1891602"/>
            <a:ext cx="1491916" cy="265444"/>
          </a:xfrm>
          <a:prstGeom prst="rect">
            <a:avLst/>
          </a:prstGeom>
          <a:solidFill>
            <a:srgbClr val="DCE6F2">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Rectangle 11"/>
          <p:cNvSpPr/>
          <p:nvPr/>
        </p:nvSpPr>
        <p:spPr>
          <a:xfrm>
            <a:off x="3064041" y="1891604"/>
            <a:ext cx="1491916" cy="265442"/>
          </a:xfrm>
          <a:prstGeom prst="rect">
            <a:avLst/>
          </a:prstGeom>
          <a:solidFill>
            <a:srgbClr val="DCE6F2">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6113728" y="1891606"/>
            <a:ext cx="1491916" cy="265440"/>
          </a:xfrm>
          <a:prstGeom prst="rect">
            <a:avLst/>
          </a:prstGeom>
          <a:solidFill>
            <a:srgbClr val="DCE6F2">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ectangle 13"/>
          <p:cNvSpPr/>
          <p:nvPr/>
        </p:nvSpPr>
        <p:spPr>
          <a:xfrm>
            <a:off x="4580021" y="1891608"/>
            <a:ext cx="1491916" cy="265438"/>
          </a:xfrm>
          <a:prstGeom prst="rect">
            <a:avLst/>
          </a:prstGeom>
          <a:solidFill>
            <a:srgbClr val="DCE6F2">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Rectangle 14"/>
          <p:cNvSpPr/>
          <p:nvPr/>
        </p:nvSpPr>
        <p:spPr>
          <a:xfrm>
            <a:off x="7637728" y="1891601"/>
            <a:ext cx="1491916" cy="265445"/>
          </a:xfrm>
          <a:prstGeom prst="rect">
            <a:avLst/>
          </a:prstGeom>
          <a:solidFill>
            <a:srgbClr val="DCE6F2">
              <a:alpha val="30196"/>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7574324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Nomenclature</a:t>
            </a:r>
            <a:endParaRPr lang="en-CA" dirty="0"/>
          </a:p>
        </p:txBody>
      </p:sp>
      <p:sp>
        <p:nvSpPr>
          <p:cNvPr id="3" name="Content Placeholder 2"/>
          <p:cNvSpPr>
            <a:spLocks noGrp="1"/>
          </p:cNvSpPr>
          <p:nvPr>
            <p:ph idx="1"/>
          </p:nvPr>
        </p:nvSpPr>
        <p:spPr>
          <a:xfrm>
            <a:off x="0" y="1600200"/>
            <a:ext cx="9144000" cy="5032829"/>
          </a:xfrm>
        </p:spPr>
        <p:txBody>
          <a:bodyPr>
            <a:normAutofit fontScale="92500" lnSpcReduction="20000"/>
          </a:bodyPr>
          <a:lstStyle/>
          <a:p>
            <a:pPr lvl="0"/>
            <a:r>
              <a:rPr lang="en-CA" sz="2400" dirty="0" smtClean="0"/>
              <a:t>What are “Projects” - Containers for all 6 areas of work Need/landscape etc. can be shared with other users and reported from. Projects are also indexed so others with the instance can search the work already done. </a:t>
            </a:r>
          </a:p>
          <a:p>
            <a:pPr lvl="0"/>
            <a:r>
              <a:rPr lang="en-CA" sz="2400" dirty="0" smtClean="0"/>
              <a:t>What is an “Eco-System? ” the ecosystem matches/extracts talent (people) from sources that match to the need. You then use your ecosystem to solve needs or challenges.  you can reuse any ecosystem from different projects. </a:t>
            </a:r>
          </a:p>
          <a:p>
            <a:pPr lvl="0"/>
            <a:r>
              <a:rPr lang="en-CA" sz="2400" dirty="0" smtClean="0"/>
              <a:t>“Need statements” vs. Needs are topics of interest. </a:t>
            </a:r>
          </a:p>
          <a:p>
            <a:pPr lvl="0"/>
            <a:r>
              <a:rPr lang="en-CA" sz="2400" dirty="0" smtClean="0"/>
              <a:t>“Challenge postings” Challenge postings are used to solicit responses, which could become a need statement. </a:t>
            </a:r>
          </a:p>
          <a:p>
            <a:pPr lvl="0"/>
            <a:r>
              <a:rPr lang="en-CA" sz="2400" dirty="0" smtClean="0"/>
              <a:t>The Inno360 Explorer is a advanced visualization tool for understanding and working with patent and literature data. </a:t>
            </a:r>
          </a:p>
          <a:p>
            <a:pPr lvl="0"/>
            <a:r>
              <a:rPr lang="en-CA" sz="2400" dirty="0" smtClean="0"/>
              <a:t>Academic experts  - the data we collected from our scholar universe source. It lists all the profile information from scholar universe. </a:t>
            </a:r>
          </a:p>
          <a:p>
            <a:pPr lvl="0"/>
            <a:r>
              <a:rPr lang="en-CA" sz="2400" dirty="0" smtClean="0"/>
              <a:t>“Talent lists” a folder containing people or organizations that can help solve/work in your described need or research area. </a:t>
            </a:r>
          </a:p>
          <a:p>
            <a:pPr lvl="0"/>
            <a:r>
              <a:rPr lang="en-CA" sz="2400" dirty="0" smtClean="0"/>
              <a:t>“Campaign” - think literally an email campaign. </a:t>
            </a:r>
          </a:p>
          <a:p>
            <a:endParaRPr lang="en-CA"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Profiling</a:t>
            </a:r>
            <a:endParaRPr lang="en-CA" dirty="0"/>
          </a:p>
        </p:txBody>
      </p:sp>
      <p:sp>
        <p:nvSpPr>
          <p:cNvPr id="3" name="Content Placeholder 2"/>
          <p:cNvSpPr>
            <a:spLocks noGrp="1"/>
          </p:cNvSpPr>
          <p:nvPr>
            <p:ph idx="1"/>
          </p:nvPr>
        </p:nvSpPr>
        <p:spPr/>
        <p:txBody>
          <a:bodyPr/>
          <a:lstStyle/>
          <a:p>
            <a:pPr lvl="0"/>
            <a:r>
              <a:rPr lang="en-CA" dirty="0" smtClean="0"/>
              <a:t>“If it has to be a manual process on our end for the initial launch we will support an effortless approach for your members.”</a:t>
            </a:r>
          </a:p>
          <a:p>
            <a:pPr lvl="0"/>
            <a:r>
              <a:rPr lang="en-CA" dirty="0" smtClean="0"/>
              <a:t>May be an opportunity for working with the faculty or a local company.</a:t>
            </a:r>
          </a:p>
          <a:p>
            <a:pPr lvl="0"/>
            <a:r>
              <a:rPr lang="en-CA" dirty="0" smtClean="0"/>
              <a:t>Profiling can be allowed to be updated by faculty, edited and managed by the Research Office.</a:t>
            </a:r>
          </a:p>
          <a:p>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7664" r="1830"/>
          <a:stretch/>
        </p:blipFill>
        <p:spPr>
          <a:xfrm>
            <a:off x="260801" y="274638"/>
            <a:ext cx="8425999" cy="4953288"/>
          </a:xfrm>
        </p:spPr>
      </p:pic>
      <p:sp>
        <p:nvSpPr>
          <p:cNvPr id="10" name="TextBox 9"/>
          <p:cNvSpPr txBox="1"/>
          <p:nvPr/>
        </p:nvSpPr>
        <p:spPr>
          <a:xfrm>
            <a:off x="103682" y="5704812"/>
            <a:ext cx="9000414" cy="646331"/>
          </a:xfrm>
          <a:prstGeom prst="rect">
            <a:avLst/>
          </a:prstGeom>
          <a:noFill/>
        </p:spPr>
        <p:txBody>
          <a:bodyPr wrap="square" rtlCol="0">
            <a:spAutoFit/>
          </a:bodyPr>
          <a:lstStyle/>
          <a:p>
            <a:pPr algn="ctr"/>
            <a:r>
              <a:rPr lang="en-US" dirty="0" smtClean="0"/>
              <a:t>Create need statements using either simple keywords or simply cut and paste abstract text to quickly generate a customizable search strategy</a:t>
            </a:r>
            <a:endParaRPr lang="en-US" dirty="0"/>
          </a:p>
        </p:txBody>
      </p:sp>
    </p:spTree>
    <p:extLst>
      <p:ext uri="{BB962C8B-B14F-4D97-AF65-F5344CB8AC3E}">
        <p14:creationId xmlns:p14="http://schemas.microsoft.com/office/powerpoint/2010/main" xmlns="" val="1177388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pic>
        <p:nvPicPr>
          <p:cNvPr id="4" name="Content Placeholder 3" descr="SaaS Based.tiff"/>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6003" r="1357" b="6003"/>
          <a:stretch/>
        </p:blipFill>
        <p:spPr>
          <a:xfrm>
            <a:off x="64402" y="91322"/>
            <a:ext cx="9039693" cy="5039869"/>
          </a:xfrm>
        </p:spPr>
      </p:pic>
      <p:sp>
        <p:nvSpPr>
          <p:cNvPr id="10" name="TextBox 9"/>
          <p:cNvSpPr txBox="1"/>
          <p:nvPr/>
        </p:nvSpPr>
        <p:spPr>
          <a:xfrm>
            <a:off x="103682" y="5573872"/>
            <a:ext cx="9000414" cy="646331"/>
          </a:xfrm>
          <a:prstGeom prst="rect">
            <a:avLst/>
          </a:prstGeom>
          <a:noFill/>
        </p:spPr>
        <p:txBody>
          <a:bodyPr wrap="square" rtlCol="0">
            <a:spAutoFit/>
          </a:bodyPr>
          <a:lstStyle/>
          <a:p>
            <a:pPr algn="ctr"/>
            <a:r>
              <a:rPr lang="en-US" dirty="0" smtClean="0"/>
              <a:t>All work completed with inno360 is securely stored in our cloud. All relevant work is indexed to enable you to search through completed projects etc.</a:t>
            </a:r>
            <a:endParaRPr lang="en-US" dirty="0"/>
          </a:p>
        </p:txBody>
      </p:sp>
    </p:spTree>
    <p:extLst>
      <p:ext uri="{BB962C8B-B14F-4D97-AF65-F5344CB8AC3E}">
        <p14:creationId xmlns:p14="http://schemas.microsoft.com/office/powerpoint/2010/main" xmlns="" val="3308428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903</TotalTime>
  <Words>672</Words>
  <Application>Microsoft Macintosh PowerPoint</Application>
  <PresentationFormat>On-screen Show (4:3)</PresentationFormat>
  <Paragraphs>111</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An enterprise solution to managing and transferring technology and knowledge</vt:lpstr>
      <vt:lpstr>What are we trying to improve?</vt:lpstr>
      <vt:lpstr>What are we proposing to do?</vt:lpstr>
      <vt:lpstr>Slide 4</vt:lpstr>
      <vt:lpstr>Slide 5</vt:lpstr>
      <vt:lpstr>Nomenclature</vt:lpstr>
      <vt:lpstr>Profiling</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Proposed NEW Networks  Existing i360 Networks</vt:lpstr>
      <vt:lpstr>Slide 21</vt:lpstr>
      <vt:lpstr>Feedback/Take-away’s?</vt:lpstr>
    </vt:vector>
  </TitlesOfParts>
  <Company>inno-360.com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Iain Goodridge</dc:creator>
  <cp:lastModifiedBy>Executive Director</cp:lastModifiedBy>
  <cp:revision>40</cp:revision>
  <dcterms:created xsi:type="dcterms:W3CDTF">2012-09-13T20:50:35Z</dcterms:created>
  <dcterms:modified xsi:type="dcterms:W3CDTF">2012-09-19T16:57:35Z</dcterms:modified>
</cp:coreProperties>
</file>