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notesMasterIdLst>
    <p:notesMasterId r:id="rId17"/>
  </p:notesMasterIdLst>
  <p:sldIdLst>
    <p:sldId id="256" r:id="rId2"/>
    <p:sldId id="257" r:id="rId3"/>
    <p:sldId id="258" r:id="rId4"/>
    <p:sldId id="269" r:id="rId5"/>
    <p:sldId id="262" r:id="rId6"/>
    <p:sldId id="259" r:id="rId7"/>
    <p:sldId id="267" r:id="rId8"/>
    <p:sldId id="270" r:id="rId9"/>
    <p:sldId id="266" r:id="rId10"/>
    <p:sldId id="268" r:id="rId11"/>
    <p:sldId id="261" r:id="rId12"/>
    <p:sldId id="260" r:id="rId13"/>
    <p:sldId id="263" r:id="rId14"/>
    <p:sldId id="265" r:id="rId15"/>
    <p:sldId id="26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2" autoAdjust="0"/>
    <p:restoredTop sz="67532" autoAdjust="0"/>
  </p:normalViewPr>
  <p:slideViewPr>
    <p:cSldViewPr snapToGrid="0">
      <p:cViewPr varScale="1">
        <p:scale>
          <a:sx n="48" d="100"/>
          <a:sy n="48" d="100"/>
        </p:scale>
        <p:origin x="157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ata4.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ata5.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4.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rawing5.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s>
</file>

<file path=ppt/diagrams/colors1.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8A2781-C82F-4BAA-9EA3-739B6F1F78FD}" type="doc">
      <dgm:prSet loTypeId="urn:microsoft.com/office/officeart/2018/5/layout/IconCircleLabelList" loCatId="icon" qsTypeId="urn:microsoft.com/office/officeart/2005/8/quickstyle/simple1" qsCatId="simple" csTypeId="urn:microsoft.com/office/officeart/2018/5/colors/Iconchunking_neutralbg_accent3_2" csCatId="accent3" phldr="1"/>
      <dgm:spPr/>
      <dgm:t>
        <a:bodyPr/>
        <a:lstStyle/>
        <a:p>
          <a:endParaRPr lang="en-US"/>
        </a:p>
      </dgm:t>
    </dgm:pt>
    <dgm:pt modelId="{AD1322F5-3ED8-4CF6-A304-F30B9C712708}">
      <dgm:prSet/>
      <dgm:spPr/>
      <dgm:t>
        <a:bodyPr/>
        <a:lstStyle/>
        <a:p>
          <a:pPr>
            <a:lnSpc>
              <a:spcPct val="100000"/>
            </a:lnSpc>
            <a:defRPr cap="all"/>
          </a:pPr>
          <a:r>
            <a:rPr lang="en-US"/>
            <a:t>What is the value of having a social media presence? </a:t>
          </a:r>
          <a:endParaRPr lang="en-US" dirty="0"/>
        </a:p>
      </dgm:t>
    </dgm:pt>
    <dgm:pt modelId="{608F4F80-659E-4605-B83E-6777670BC56B}" type="parTrans" cxnId="{D20DA538-D524-49B2-AFB0-7F708F246465}">
      <dgm:prSet/>
      <dgm:spPr/>
      <dgm:t>
        <a:bodyPr/>
        <a:lstStyle/>
        <a:p>
          <a:endParaRPr lang="en-US"/>
        </a:p>
      </dgm:t>
    </dgm:pt>
    <dgm:pt modelId="{5D3199C3-2647-4DA9-9641-310FD4833A92}" type="sibTrans" cxnId="{D20DA538-D524-49B2-AFB0-7F708F246465}">
      <dgm:prSet/>
      <dgm:spPr/>
      <dgm:t>
        <a:bodyPr/>
        <a:lstStyle/>
        <a:p>
          <a:pPr>
            <a:lnSpc>
              <a:spcPct val="100000"/>
            </a:lnSpc>
          </a:pPr>
          <a:endParaRPr lang="en-US"/>
        </a:p>
      </dgm:t>
    </dgm:pt>
    <dgm:pt modelId="{D5A2D61C-EC40-49BD-AC79-20A5034D1EE4}">
      <dgm:prSet/>
      <dgm:spPr/>
      <dgm:t>
        <a:bodyPr/>
        <a:lstStyle/>
        <a:p>
          <a:pPr>
            <a:lnSpc>
              <a:spcPct val="100000"/>
            </a:lnSpc>
            <a:defRPr cap="all"/>
          </a:pPr>
          <a:r>
            <a:rPr lang="en-US"/>
            <a:t>What do I want to achieve through social media?</a:t>
          </a:r>
          <a:endParaRPr lang="en-US" dirty="0"/>
        </a:p>
      </dgm:t>
    </dgm:pt>
    <dgm:pt modelId="{4F9092C1-2D1F-4A71-8716-C45DAE4D9CF2}" type="parTrans" cxnId="{4F95DA7D-963B-4AAA-B676-904A31A1B4F8}">
      <dgm:prSet/>
      <dgm:spPr/>
      <dgm:t>
        <a:bodyPr/>
        <a:lstStyle/>
        <a:p>
          <a:endParaRPr lang="en-US"/>
        </a:p>
      </dgm:t>
    </dgm:pt>
    <dgm:pt modelId="{DF47F23F-E3B9-4095-933E-18D78C9B29C5}" type="sibTrans" cxnId="{4F95DA7D-963B-4AAA-B676-904A31A1B4F8}">
      <dgm:prSet/>
      <dgm:spPr/>
      <dgm:t>
        <a:bodyPr/>
        <a:lstStyle/>
        <a:p>
          <a:pPr>
            <a:lnSpc>
              <a:spcPct val="100000"/>
            </a:lnSpc>
          </a:pPr>
          <a:endParaRPr lang="en-US"/>
        </a:p>
      </dgm:t>
    </dgm:pt>
    <dgm:pt modelId="{EC10A1EA-B60C-4CC7-9AEE-7B84062164F5}">
      <dgm:prSet/>
      <dgm:spPr/>
      <dgm:t>
        <a:bodyPr/>
        <a:lstStyle/>
        <a:p>
          <a:pPr>
            <a:lnSpc>
              <a:spcPct val="100000"/>
            </a:lnSpc>
            <a:defRPr cap="all"/>
          </a:pPr>
          <a:r>
            <a:rPr lang="en-US" dirty="0"/>
            <a:t>How much time am I willing to devote to social media, per day?</a:t>
          </a:r>
        </a:p>
      </dgm:t>
    </dgm:pt>
    <dgm:pt modelId="{004CAE2E-66AC-4C96-A768-B7B11EF2C1B3}" type="parTrans" cxnId="{01CC3F29-88D1-4E39-ABAA-51D7B9835023}">
      <dgm:prSet/>
      <dgm:spPr/>
      <dgm:t>
        <a:bodyPr/>
        <a:lstStyle/>
        <a:p>
          <a:endParaRPr lang="en-US"/>
        </a:p>
      </dgm:t>
    </dgm:pt>
    <dgm:pt modelId="{4DC58FC6-A17A-4164-A769-3E67C3EDA165}" type="sibTrans" cxnId="{01CC3F29-88D1-4E39-ABAA-51D7B9835023}">
      <dgm:prSet/>
      <dgm:spPr/>
      <dgm:t>
        <a:bodyPr/>
        <a:lstStyle/>
        <a:p>
          <a:endParaRPr lang="en-US"/>
        </a:p>
      </dgm:t>
    </dgm:pt>
    <dgm:pt modelId="{D89E5CE1-A9A8-4072-AB3C-DD11AAA2122D}" type="pres">
      <dgm:prSet presAssocID="{7A8A2781-C82F-4BAA-9EA3-739B6F1F78FD}" presName="root" presStyleCnt="0">
        <dgm:presLayoutVars>
          <dgm:dir/>
          <dgm:resizeHandles val="exact"/>
        </dgm:presLayoutVars>
      </dgm:prSet>
      <dgm:spPr/>
    </dgm:pt>
    <dgm:pt modelId="{5CB1AB8D-9325-4103-8D38-7C23EE4A6B16}" type="pres">
      <dgm:prSet presAssocID="{AD1322F5-3ED8-4CF6-A304-F30B9C712708}" presName="compNode" presStyleCnt="0"/>
      <dgm:spPr/>
    </dgm:pt>
    <dgm:pt modelId="{4EECAD50-1016-441A-B3FE-62333BB4F578}" type="pres">
      <dgm:prSet presAssocID="{AD1322F5-3ED8-4CF6-A304-F30B9C712708}" presName="iconBgRect" presStyleLbl="bgShp" presStyleIdx="0" presStyleCnt="3"/>
      <dgm:spPr/>
    </dgm:pt>
    <dgm:pt modelId="{BB16FA2F-3AC2-45E9-96CC-5F0CAB3D073E}" type="pres">
      <dgm:prSet presAssocID="{AD1322F5-3ED8-4CF6-A304-F30B9C71270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ions"/>
        </a:ext>
      </dgm:extLst>
    </dgm:pt>
    <dgm:pt modelId="{8CDBD289-CF04-42B0-81F1-0E2F1C16325E}" type="pres">
      <dgm:prSet presAssocID="{AD1322F5-3ED8-4CF6-A304-F30B9C712708}" presName="spaceRect" presStyleCnt="0"/>
      <dgm:spPr/>
    </dgm:pt>
    <dgm:pt modelId="{6E0C2B3D-24C7-4705-8F12-E040C11F3A31}" type="pres">
      <dgm:prSet presAssocID="{AD1322F5-3ED8-4CF6-A304-F30B9C712708}" presName="textRect" presStyleLbl="revTx" presStyleIdx="0" presStyleCnt="3">
        <dgm:presLayoutVars>
          <dgm:chMax val="1"/>
          <dgm:chPref val="1"/>
        </dgm:presLayoutVars>
      </dgm:prSet>
      <dgm:spPr/>
    </dgm:pt>
    <dgm:pt modelId="{C379FA99-DD19-4278-86C4-832A0312B3B2}" type="pres">
      <dgm:prSet presAssocID="{5D3199C3-2647-4DA9-9641-310FD4833A92}" presName="sibTrans" presStyleCnt="0"/>
      <dgm:spPr/>
    </dgm:pt>
    <dgm:pt modelId="{26413130-EE29-4BC7-8E3D-ED1E975CFE14}" type="pres">
      <dgm:prSet presAssocID="{D5A2D61C-EC40-49BD-AC79-20A5034D1EE4}" presName="compNode" presStyleCnt="0"/>
      <dgm:spPr/>
    </dgm:pt>
    <dgm:pt modelId="{35592A95-5426-4614-8D26-94A47A945F32}" type="pres">
      <dgm:prSet presAssocID="{D5A2D61C-EC40-49BD-AC79-20A5034D1EE4}" presName="iconBgRect" presStyleLbl="bgShp" presStyleIdx="1" presStyleCnt="3"/>
      <dgm:spPr/>
    </dgm:pt>
    <dgm:pt modelId="{E2C1418C-3D93-49EB-8C74-84E4965F0C31}" type="pres">
      <dgm:prSet presAssocID="{D5A2D61C-EC40-49BD-AC79-20A5034D1EE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ting"/>
        </a:ext>
      </dgm:extLst>
    </dgm:pt>
    <dgm:pt modelId="{FE5D7A73-E2A5-4CC5-8BD7-F7D02A3DCF9B}" type="pres">
      <dgm:prSet presAssocID="{D5A2D61C-EC40-49BD-AC79-20A5034D1EE4}" presName="spaceRect" presStyleCnt="0"/>
      <dgm:spPr/>
    </dgm:pt>
    <dgm:pt modelId="{1D3ED8F8-FB99-4E25-8FD0-83B1E3C59690}" type="pres">
      <dgm:prSet presAssocID="{D5A2D61C-EC40-49BD-AC79-20A5034D1EE4}" presName="textRect" presStyleLbl="revTx" presStyleIdx="1" presStyleCnt="3">
        <dgm:presLayoutVars>
          <dgm:chMax val="1"/>
          <dgm:chPref val="1"/>
        </dgm:presLayoutVars>
      </dgm:prSet>
      <dgm:spPr/>
    </dgm:pt>
    <dgm:pt modelId="{C6537348-0094-4EB5-A530-A423E73758B6}" type="pres">
      <dgm:prSet presAssocID="{DF47F23F-E3B9-4095-933E-18D78C9B29C5}" presName="sibTrans" presStyleCnt="0"/>
      <dgm:spPr/>
    </dgm:pt>
    <dgm:pt modelId="{D6406008-963F-4885-ABA2-EFDBBDAF8C8B}" type="pres">
      <dgm:prSet presAssocID="{EC10A1EA-B60C-4CC7-9AEE-7B84062164F5}" presName="compNode" presStyleCnt="0"/>
      <dgm:spPr/>
    </dgm:pt>
    <dgm:pt modelId="{0AE36DC7-FE00-46DC-900C-E22A8BE2E0BF}" type="pres">
      <dgm:prSet presAssocID="{EC10A1EA-B60C-4CC7-9AEE-7B84062164F5}" presName="iconBgRect" presStyleLbl="bgShp" presStyleIdx="2" presStyleCnt="3"/>
      <dgm:spPr/>
    </dgm:pt>
    <dgm:pt modelId="{753CF3B8-E43C-4B62-9148-1176D7EF745F}" type="pres">
      <dgm:prSet presAssocID="{EC10A1EA-B60C-4CC7-9AEE-7B84062164F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lock"/>
        </a:ext>
      </dgm:extLst>
    </dgm:pt>
    <dgm:pt modelId="{867F090E-755E-4ADB-90AB-44EE93961658}" type="pres">
      <dgm:prSet presAssocID="{EC10A1EA-B60C-4CC7-9AEE-7B84062164F5}" presName="spaceRect" presStyleCnt="0"/>
      <dgm:spPr/>
    </dgm:pt>
    <dgm:pt modelId="{4A418E4A-9C09-42BD-8C19-0B71F0CC4716}" type="pres">
      <dgm:prSet presAssocID="{EC10A1EA-B60C-4CC7-9AEE-7B84062164F5}" presName="textRect" presStyleLbl="revTx" presStyleIdx="2" presStyleCnt="3">
        <dgm:presLayoutVars>
          <dgm:chMax val="1"/>
          <dgm:chPref val="1"/>
        </dgm:presLayoutVars>
      </dgm:prSet>
      <dgm:spPr/>
    </dgm:pt>
  </dgm:ptLst>
  <dgm:cxnLst>
    <dgm:cxn modelId="{01CC3F29-88D1-4E39-ABAA-51D7B9835023}" srcId="{7A8A2781-C82F-4BAA-9EA3-739B6F1F78FD}" destId="{EC10A1EA-B60C-4CC7-9AEE-7B84062164F5}" srcOrd="2" destOrd="0" parTransId="{004CAE2E-66AC-4C96-A768-B7B11EF2C1B3}" sibTransId="{4DC58FC6-A17A-4164-A769-3E67C3EDA165}"/>
    <dgm:cxn modelId="{D20DA538-D524-49B2-AFB0-7F708F246465}" srcId="{7A8A2781-C82F-4BAA-9EA3-739B6F1F78FD}" destId="{AD1322F5-3ED8-4CF6-A304-F30B9C712708}" srcOrd="0" destOrd="0" parTransId="{608F4F80-659E-4605-B83E-6777670BC56B}" sibTransId="{5D3199C3-2647-4DA9-9641-310FD4833A92}"/>
    <dgm:cxn modelId="{4FA3B44F-07C8-4BBB-A22E-75F6A8EAF48D}" type="presOf" srcId="{AD1322F5-3ED8-4CF6-A304-F30B9C712708}" destId="{6E0C2B3D-24C7-4705-8F12-E040C11F3A31}" srcOrd="0" destOrd="0" presId="urn:microsoft.com/office/officeart/2018/5/layout/IconCircleLabelList"/>
    <dgm:cxn modelId="{4F95DA7D-963B-4AAA-B676-904A31A1B4F8}" srcId="{7A8A2781-C82F-4BAA-9EA3-739B6F1F78FD}" destId="{D5A2D61C-EC40-49BD-AC79-20A5034D1EE4}" srcOrd="1" destOrd="0" parTransId="{4F9092C1-2D1F-4A71-8716-C45DAE4D9CF2}" sibTransId="{DF47F23F-E3B9-4095-933E-18D78C9B29C5}"/>
    <dgm:cxn modelId="{AABB8F8A-7D79-49B4-B788-643E4A6021BA}" type="presOf" srcId="{EC10A1EA-B60C-4CC7-9AEE-7B84062164F5}" destId="{4A418E4A-9C09-42BD-8C19-0B71F0CC4716}" srcOrd="0" destOrd="0" presId="urn:microsoft.com/office/officeart/2018/5/layout/IconCircleLabelList"/>
    <dgm:cxn modelId="{F1C44B98-8867-42ED-96C2-547764194982}" type="presOf" srcId="{D5A2D61C-EC40-49BD-AC79-20A5034D1EE4}" destId="{1D3ED8F8-FB99-4E25-8FD0-83B1E3C59690}" srcOrd="0" destOrd="0" presId="urn:microsoft.com/office/officeart/2018/5/layout/IconCircleLabelList"/>
    <dgm:cxn modelId="{E518D0C4-7D2B-4490-8C58-4678FCFF63F2}" type="presOf" srcId="{7A8A2781-C82F-4BAA-9EA3-739B6F1F78FD}" destId="{D89E5CE1-A9A8-4072-AB3C-DD11AAA2122D}" srcOrd="0" destOrd="0" presId="urn:microsoft.com/office/officeart/2018/5/layout/IconCircleLabelList"/>
    <dgm:cxn modelId="{8379A4E3-692B-49D1-ADF1-E6F44C413035}" type="presParOf" srcId="{D89E5CE1-A9A8-4072-AB3C-DD11AAA2122D}" destId="{5CB1AB8D-9325-4103-8D38-7C23EE4A6B16}" srcOrd="0" destOrd="0" presId="urn:microsoft.com/office/officeart/2018/5/layout/IconCircleLabelList"/>
    <dgm:cxn modelId="{D4829B83-EFA8-43FD-B75B-7CC30F302CCA}" type="presParOf" srcId="{5CB1AB8D-9325-4103-8D38-7C23EE4A6B16}" destId="{4EECAD50-1016-441A-B3FE-62333BB4F578}" srcOrd="0" destOrd="0" presId="urn:microsoft.com/office/officeart/2018/5/layout/IconCircleLabelList"/>
    <dgm:cxn modelId="{56B97B7A-69EA-48C6-802E-7D8251B3B73B}" type="presParOf" srcId="{5CB1AB8D-9325-4103-8D38-7C23EE4A6B16}" destId="{BB16FA2F-3AC2-45E9-96CC-5F0CAB3D073E}" srcOrd="1" destOrd="0" presId="urn:microsoft.com/office/officeart/2018/5/layout/IconCircleLabelList"/>
    <dgm:cxn modelId="{5B7488D3-A68C-45E8-86A1-69D7C67BABFD}" type="presParOf" srcId="{5CB1AB8D-9325-4103-8D38-7C23EE4A6B16}" destId="{8CDBD289-CF04-42B0-81F1-0E2F1C16325E}" srcOrd="2" destOrd="0" presId="urn:microsoft.com/office/officeart/2018/5/layout/IconCircleLabelList"/>
    <dgm:cxn modelId="{577FF424-B43D-4096-AB5B-C200FA84E0A7}" type="presParOf" srcId="{5CB1AB8D-9325-4103-8D38-7C23EE4A6B16}" destId="{6E0C2B3D-24C7-4705-8F12-E040C11F3A31}" srcOrd="3" destOrd="0" presId="urn:microsoft.com/office/officeart/2018/5/layout/IconCircleLabelList"/>
    <dgm:cxn modelId="{AFDD8F9F-72EA-4A7A-B88A-DAB218799DBA}" type="presParOf" srcId="{D89E5CE1-A9A8-4072-AB3C-DD11AAA2122D}" destId="{C379FA99-DD19-4278-86C4-832A0312B3B2}" srcOrd="1" destOrd="0" presId="urn:microsoft.com/office/officeart/2018/5/layout/IconCircleLabelList"/>
    <dgm:cxn modelId="{46378BF8-6671-4D89-A90B-7AB76204EEAE}" type="presParOf" srcId="{D89E5CE1-A9A8-4072-AB3C-DD11AAA2122D}" destId="{26413130-EE29-4BC7-8E3D-ED1E975CFE14}" srcOrd="2" destOrd="0" presId="urn:microsoft.com/office/officeart/2018/5/layout/IconCircleLabelList"/>
    <dgm:cxn modelId="{B78E5501-3F65-4A6D-A3A7-EF9818145679}" type="presParOf" srcId="{26413130-EE29-4BC7-8E3D-ED1E975CFE14}" destId="{35592A95-5426-4614-8D26-94A47A945F32}" srcOrd="0" destOrd="0" presId="urn:microsoft.com/office/officeart/2018/5/layout/IconCircleLabelList"/>
    <dgm:cxn modelId="{BCDAEE15-9B80-4C70-9832-6D0DC6809EDD}" type="presParOf" srcId="{26413130-EE29-4BC7-8E3D-ED1E975CFE14}" destId="{E2C1418C-3D93-49EB-8C74-84E4965F0C31}" srcOrd="1" destOrd="0" presId="urn:microsoft.com/office/officeart/2018/5/layout/IconCircleLabelList"/>
    <dgm:cxn modelId="{4CAED401-1350-4606-AE43-62D79188D1F6}" type="presParOf" srcId="{26413130-EE29-4BC7-8E3D-ED1E975CFE14}" destId="{FE5D7A73-E2A5-4CC5-8BD7-F7D02A3DCF9B}" srcOrd="2" destOrd="0" presId="urn:microsoft.com/office/officeart/2018/5/layout/IconCircleLabelList"/>
    <dgm:cxn modelId="{1215CF4A-CF6C-46EE-B5D2-43AE69AE9766}" type="presParOf" srcId="{26413130-EE29-4BC7-8E3D-ED1E975CFE14}" destId="{1D3ED8F8-FB99-4E25-8FD0-83B1E3C59690}" srcOrd="3" destOrd="0" presId="urn:microsoft.com/office/officeart/2018/5/layout/IconCircleLabelList"/>
    <dgm:cxn modelId="{031EA1A2-965E-4226-B6A7-96CD0CF3A39A}" type="presParOf" srcId="{D89E5CE1-A9A8-4072-AB3C-DD11AAA2122D}" destId="{C6537348-0094-4EB5-A530-A423E73758B6}" srcOrd="3" destOrd="0" presId="urn:microsoft.com/office/officeart/2018/5/layout/IconCircleLabelList"/>
    <dgm:cxn modelId="{79C005E6-3391-48CD-ADD8-963599EEBF96}" type="presParOf" srcId="{D89E5CE1-A9A8-4072-AB3C-DD11AAA2122D}" destId="{D6406008-963F-4885-ABA2-EFDBBDAF8C8B}" srcOrd="4" destOrd="0" presId="urn:microsoft.com/office/officeart/2018/5/layout/IconCircleLabelList"/>
    <dgm:cxn modelId="{4355567A-8EA4-467D-AD65-3208C5DE0962}" type="presParOf" srcId="{D6406008-963F-4885-ABA2-EFDBBDAF8C8B}" destId="{0AE36DC7-FE00-46DC-900C-E22A8BE2E0BF}" srcOrd="0" destOrd="0" presId="urn:microsoft.com/office/officeart/2018/5/layout/IconCircleLabelList"/>
    <dgm:cxn modelId="{B37FB101-4187-4A2C-B7C9-AEDE4C7AEF18}" type="presParOf" srcId="{D6406008-963F-4885-ABA2-EFDBBDAF8C8B}" destId="{753CF3B8-E43C-4B62-9148-1176D7EF745F}" srcOrd="1" destOrd="0" presId="urn:microsoft.com/office/officeart/2018/5/layout/IconCircleLabelList"/>
    <dgm:cxn modelId="{60CBBA4C-E181-4886-A3CA-ACDA90E24244}" type="presParOf" srcId="{D6406008-963F-4885-ABA2-EFDBBDAF8C8B}" destId="{867F090E-755E-4ADB-90AB-44EE93961658}" srcOrd="2" destOrd="0" presId="urn:microsoft.com/office/officeart/2018/5/layout/IconCircleLabelList"/>
    <dgm:cxn modelId="{B56937B6-F20B-499C-A740-D52A3097DC3E}" type="presParOf" srcId="{D6406008-963F-4885-ABA2-EFDBBDAF8C8B}" destId="{4A418E4A-9C09-42BD-8C19-0B71F0CC4716}" srcOrd="3" destOrd="0" presId="urn:microsoft.com/office/officeart/2018/5/layout/IconCircleLabel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A83E9D-8A2E-4A8D-8C46-6F6D4B8522B3}"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EE6BFCAF-1654-4C21-A167-45C6EA416088}">
      <dgm:prSet/>
      <dgm:spPr/>
      <dgm:t>
        <a:bodyPr/>
        <a:lstStyle/>
        <a:p>
          <a:pPr>
            <a:lnSpc>
              <a:spcPct val="100000"/>
            </a:lnSpc>
          </a:pPr>
          <a:r>
            <a:rPr lang="en-US"/>
            <a:t>Working with word limits</a:t>
          </a:r>
        </a:p>
      </dgm:t>
    </dgm:pt>
    <dgm:pt modelId="{AE1876B8-52C9-42A9-A2D9-2B409A99DAC7}" type="parTrans" cxnId="{59882B45-E3D9-41B1-B9FE-A0FAA3C97CAE}">
      <dgm:prSet/>
      <dgm:spPr/>
      <dgm:t>
        <a:bodyPr/>
        <a:lstStyle/>
        <a:p>
          <a:endParaRPr lang="en-US"/>
        </a:p>
      </dgm:t>
    </dgm:pt>
    <dgm:pt modelId="{B164D5C9-C387-4CA2-8D27-5529FF8CFDD8}" type="sibTrans" cxnId="{59882B45-E3D9-41B1-B9FE-A0FAA3C97CAE}">
      <dgm:prSet/>
      <dgm:spPr/>
      <dgm:t>
        <a:bodyPr/>
        <a:lstStyle/>
        <a:p>
          <a:endParaRPr lang="en-US"/>
        </a:p>
      </dgm:t>
    </dgm:pt>
    <dgm:pt modelId="{5B43A3B9-5B01-4B77-8999-B32E5DD7A4B0}">
      <dgm:prSet/>
      <dgm:spPr/>
      <dgm:t>
        <a:bodyPr/>
        <a:lstStyle/>
        <a:p>
          <a:pPr>
            <a:lnSpc>
              <a:spcPct val="100000"/>
            </a:lnSpc>
          </a:pPr>
          <a:r>
            <a:rPr lang="en-US"/>
            <a:t>Hashtags </a:t>
          </a:r>
        </a:p>
      </dgm:t>
    </dgm:pt>
    <dgm:pt modelId="{B530A69C-A509-43C1-B649-FC7205B3002B}" type="parTrans" cxnId="{AFA5D738-61B4-4B09-9D62-D6C131526352}">
      <dgm:prSet/>
      <dgm:spPr/>
      <dgm:t>
        <a:bodyPr/>
        <a:lstStyle/>
        <a:p>
          <a:endParaRPr lang="en-US"/>
        </a:p>
      </dgm:t>
    </dgm:pt>
    <dgm:pt modelId="{65CBF888-1D98-4CA1-85C0-8924FE622477}" type="sibTrans" cxnId="{AFA5D738-61B4-4B09-9D62-D6C131526352}">
      <dgm:prSet/>
      <dgm:spPr/>
      <dgm:t>
        <a:bodyPr/>
        <a:lstStyle/>
        <a:p>
          <a:endParaRPr lang="en-US"/>
        </a:p>
      </dgm:t>
    </dgm:pt>
    <dgm:pt modelId="{F3B13763-72F8-4CAF-AC66-FAFD56A8EB43}">
      <dgm:prSet/>
      <dgm:spPr/>
      <dgm:t>
        <a:bodyPr/>
        <a:lstStyle/>
        <a:p>
          <a:pPr>
            <a:lnSpc>
              <a:spcPct val="100000"/>
            </a:lnSpc>
          </a:pPr>
          <a:r>
            <a:rPr lang="en-US"/>
            <a:t>Less is more- Get creative! </a:t>
          </a:r>
        </a:p>
      </dgm:t>
    </dgm:pt>
    <dgm:pt modelId="{6BC0723F-DA8C-4391-B665-6E5F06D4D840}" type="parTrans" cxnId="{5C491AD3-0571-4C6B-990E-D0643C21A6EA}">
      <dgm:prSet/>
      <dgm:spPr/>
      <dgm:t>
        <a:bodyPr/>
        <a:lstStyle/>
        <a:p>
          <a:endParaRPr lang="en-US"/>
        </a:p>
      </dgm:t>
    </dgm:pt>
    <dgm:pt modelId="{F0982E36-CA24-4703-9036-E26C6C58D8C1}" type="sibTrans" cxnId="{5C491AD3-0571-4C6B-990E-D0643C21A6EA}">
      <dgm:prSet/>
      <dgm:spPr/>
      <dgm:t>
        <a:bodyPr/>
        <a:lstStyle/>
        <a:p>
          <a:endParaRPr lang="en-US"/>
        </a:p>
      </dgm:t>
    </dgm:pt>
    <dgm:pt modelId="{273793E7-C24F-4C50-ACB5-D5F1BB75FE1D}">
      <dgm:prSet/>
      <dgm:spPr/>
      <dgm:t>
        <a:bodyPr/>
        <a:lstStyle/>
        <a:p>
          <a:pPr>
            <a:lnSpc>
              <a:spcPct val="100000"/>
            </a:lnSpc>
          </a:pPr>
          <a:r>
            <a:rPr lang="en-US"/>
            <a:t>Think visually</a:t>
          </a:r>
        </a:p>
      </dgm:t>
    </dgm:pt>
    <dgm:pt modelId="{CD130596-0E0B-4D1B-9815-35269F829842}" type="parTrans" cxnId="{C344D2C6-CE3C-46EF-B1DE-80757EF498D7}">
      <dgm:prSet/>
      <dgm:spPr/>
    </dgm:pt>
    <dgm:pt modelId="{1925CD23-FEA6-4F1F-B757-33068D6D4BE7}" type="sibTrans" cxnId="{C344D2C6-CE3C-46EF-B1DE-80757EF498D7}">
      <dgm:prSet/>
      <dgm:spPr/>
    </dgm:pt>
    <dgm:pt modelId="{B074E175-B9C2-4D26-9650-A6FAEC75F176}" type="pres">
      <dgm:prSet presAssocID="{06A83E9D-8A2E-4A8D-8C46-6F6D4B8522B3}" presName="root" presStyleCnt="0">
        <dgm:presLayoutVars>
          <dgm:dir/>
          <dgm:resizeHandles val="exact"/>
        </dgm:presLayoutVars>
      </dgm:prSet>
      <dgm:spPr/>
    </dgm:pt>
    <dgm:pt modelId="{7CEF3905-8B24-4FFD-94AE-809050710BA6}" type="pres">
      <dgm:prSet presAssocID="{EE6BFCAF-1654-4C21-A167-45C6EA416088}" presName="compNode" presStyleCnt="0"/>
      <dgm:spPr/>
    </dgm:pt>
    <dgm:pt modelId="{D6E179E4-F549-495C-A29A-2BBBE20F015F}" type="pres">
      <dgm:prSet presAssocID="{EE6BFCAF-1654-4C21-A167-45C6EA416088}" presName="bgRect" presStyleLbl="bgShp" presStyleIdx="0" presStyleCnt="4" custLinFactNeighborX="169" custLinFactNeighborY="-197"/>
      <dgm:spPr/>
    </dgm:pt>
    <dgm:pt modelId="{E9CC11DF-BE82-4137-8EF1-7AAE98D421FD}" type="pres">
      <dgm:prSet presAssocID="{EE6BFCAF-1654-4C21-A167-45C6EA41608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3172098F-141C-4324-B475-BBE0901B2238}" type="pres">
      <dgm:prSet presAssocID="{EE6BFCAF-1654-4C21-A167-45C6EA416088}" presName="spaceRect" presStyleCnt="0"/>
      <dgm:spPr/>
    </dgm:pt>
    <dgm:pt modelId="{E5070B9F-BAF1-4FD4-AAD5-0DAC496A3D06}" type="pres">
      <dgm:prSet presAssocID="{EE6BFCAF-1654-4C21-A167-45C6EA416088}" presName="parTx" presStyleLbl="revTx" presStyleIdx="0" presStyleCnt="4">
        <dgm:presLayoutVars>
          <dgm:chMax val="0"/>
          <dgm:chPref val="0"/>
        </dgm:presLayoutVars>
      </dgm:prSet>
      <dgm:spPr/>
    </dgm:pt>
    <dgm:pt modelId="{58C4E223-8657-449A-8B4B-660E6FC35210}" type="pres">
      <dgm:prSet presAssocID="{B164D5C9-C387-4CA2-8D27-5529FF8CFDD8}" presName="sibTrans" presStyleCnt="0"/>
      <dgm:spPr/>
    </dgm:pt>
    <dgm:pt modelId="{B71783F7-FDF9-4EF3-81FA-00AE19EF6FF8}" type="pres">
      <dgm:prSet presAssocID="{5B43A3B9-5B01-4B77-8999-B32E5DD7A4B0}" presName="compNode" presStyleCnt="0"/>
      <dgm:spPr/>
    </dgm:pt>
    <dgm:pt modelId="{A5570768-E387-40E0-A40A-E6FA3B1511AD}" type="pres">
      <dgm:prSet presAssocID="{5B43A3B9-5B01-4B77-8999-B32E5DD7A4B0}" presName="bgRect" presStyleLbl="bgShp" presStyleIdx="1" presStyleCnt="4" custLinFactNeighborX="169"/>
      <dgm:spPr/>
    </dgm:pt>
    <dgm:pt modelId="{D4BB22C9-563F-4D42-8BD4-379003642EE4}" type="pres">
      <dgm:prSet presAssocID="{5B43A3B9-5B01-4B77-8999-B32E5DD7A4B0}" presName="iconRect" presStyleLbl="node1" presStyleIdx="1" presStyleCnt="4" custLinFactNeighborX="-18980" custLinFactNeighborY="-998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Thumbs up sign"/>
        </a:ext>
      </dgm:extLst>
    </dgm:pt>
    <dgm:pt modelId="{09FF30A4-E135-41DF-8E61-823B88C22004}" type="pres">
      <dgm:prSet presAssocID="{5B43A3B9-5B01-4B77-8999-B32E5DD7A4B0}" presName="spaceRect" presStyleCnt="0"/>
      <dgm:spPr/>
    </dgm:pt>
    <dgm:pt modelId="{E2477E1C-F8C5-4010-8DE8-49C5C2FC3DC2}" type="pres">
      <dgm:prSet presAssocID="{5B43A3B9-5B01-4B77-8999-B32E5DD7A4B0}" presName="parTx" presStyleLbl="revTx" presStyleIdx="1" presStyleCnt="4">
        <dgm:presLayoutVars>
          <dgm:chMax val="0"/>
          <dgm:chPref val="0"/>
        </dgm:presLayoutVars>
      </dgm:prSet>
      <dgm:spPr/>
    </dgm:pt>
    <dgm:pt modelId="{6284EFB1-7D8E-41E2-AA0B-D8404CA3883C}" type="pres">
      <dgm:prSet presAssocID="{65CBF888-1D98-4CA1-85C0-8924FE622477}" presName="sibTrans" presStyleCnt="0"/>
      <dgm:spPr/>
    </dgm:pt>
    <dgm:pt modelId="{776F6B9D-3D7D-47FB-B262-92FD433EAB5B}" type="pres">
      <dgm:prSet presAssocID="{273793E7-C24F-4C50-ACB5-D5F1BB75FE1D}" presName="compNode" presStyleCnt="0"/>
      <dgm:spPr/>
    </dgm:pt>
    <dgm:pt modelId="{523027BF-1E32-49A0-A94B-39A6056047C0}" type="pres">
      <dgm:prSet presAssocID="{273793E7-C24F-4C50-ACB5-D5F1BB75FE1D}" presName="bgRect" presStyleLbl="bgShp" presStyleIdx="2" presStyleCnt="4" custLinFactNeighborX="-629" custLinFactNeighborY="1111"/>
      <dgm:spPr/>
    </dgm:pt>
    <dgm:pt modelId="{555EF335-010D-47C5-A642-D0ADE9217161}" type="pres">
      <dgm:prSet presAssocID="{273793E7-C24F-4C50-ACB5-D5F1BB75FE1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Image"/>
        </a:ext>
      </dgm:extLst>
    </dgm:pt>
    <dgm:pt modelId="{7E33F8BF-8C53-430B-A234-F08911065B21}" type="pres">
      <dgm:prSet presAssocID="{273793E7-C24F-4C50-ACB5-D5F1BB75FE1D}" presName="spaceRect" presStyleCnt="0"/>
      <dgm:spPr/>
    </dgm:pt>
    <dgm:pt modelId="{EECBA26E-DA2E-4B3C-BB78-4A980A6EA8EC}" type="pres">
      <dgm:prSet presAssocID="{273793E7-C24F-4C50-ACB5-D5F1BB75FE1D}" presName="parTx" presStyleLbl="revTx" presStyleIdx="2" presStyleCnt="4">
        <dgm:presLayoutVars>
          <dgm:chMax val="0"/>
          <dgm:chPref val="0"/>
        </dgm:presLayoutVars>
      </dgm:prSet>
      <dgm:spPr/>
    </dgm:pt>
    <dgm:pt modelId="{F2206456-7F08-459C-AD67-B331927C09C2}" type="pres">
      <dgm:prSet presAssocID="{1925CD23-FEA6-4F1F-B757-33068D6D4BE7}" presName="sibTrans" presStyleCnt="0"/>
      <dgm:spPr/>
    </dgm:pt>
    <dgm:pt modelId="{0DA36BB4-9673-4B20-9497-11320E23FAF4}" type="pres">
      <dgm:prSet presAssocID="{F3B13763-72F8-4CAF-AC66-FAFD56A8EB43}" presName="compNode" presStyleCnt="0"/>
      <dgm:spPr/>
    </dgm:pt>
    <dgm:pt modelId="{C14F0C7A-3C62-4452-85EE-F605BE0BCBEE}" type="pres">
      <dgm:prSet presAssocID="{F3B13763-72F8-4CAF-AC66-FAFD56A8EB43}" presName="bgRect" presStyleLbl="bgShp" presStyleIdx="3" presStyleCnt="4" custLinFactNeighborX="169" custLinFactNeighborY="-8176"/>
      <dgm:spPr/>
    </dgm:pt>
    <dgm:pt modelId="{87CC4B75-DFEB-4605-87AE-F6B04D036C01}" type="pres">
      <dgm:prSet presAssocID="{F3B13763-72F8-4CAF-AC66-FAFD56A8EB43}" presName="iconRect" presStyleLbl="node1" presStyleIdx="3" presStyleCnt="4" custLinFactNeighborX="-2973" custLinFactNeighborY="-1784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alette"/>
        </a:ext>
      </dgm:extLst>
    </dgm:pt>
    <dgm:pt modelId="{409EAF8E-D4F5-4823-97EE-B7231F34C77B}" type="pres">
      <dgm:prSet presAssocID="{F3B13763-72F8-4CAF-AC66-FAFD56A8EB43}" presName="spaceRect" presStyleCnt="0"/>
      <dgm:spPr/>
    </dgm:pt>
    <dgm:pt modelId="{015CC13F-43AE-4C4B-BFF2-6125C7FA8AC9}" type="pres">
      <dgm:prSet presAssocID="{F3B13763-72F8-4CAF-AC66-FAFD56A8EB43}" presName="parTx" presStyleLbl="revTx" presStyleIdx="3" presStyleCnt="4">
        <dgm:presLayoutVars>
          <dgm:chMax val="0"/>
          <dgm:chPref val="0"/>
        </dgm:presLayoutVars>
      </dgm:prSet>
      <dgm:spPr/>
    </dgm:pt>
  </dgm:ptLst>
  <dgm:cxnLst>
    <dgm:cxn modelId="{70238523-5380-42FA-BC0B-BC75691182E0}" type="presOf" srcId="{06A83E9D-8A2E-4A8D-8C46-6F6D4B8522B3}" destId="{B074E175-B9C2-4D26-9650-A6FAEC75F176}" srcOrd="0" destOrd="0" presId="urn:microsoft.com/office/officeart/2018/2/layout/IconVerticalSolidList"/>
    <dgm:cxn modelId="{FB8FFA32-ACB4-4A34-B6E5-F69DE8924EC6}" type="presOf" srcId="{273793E7-C24F-4C50-ACB5-D5F1BB75FE1D}" destId="{EECBA26E-DA2E-4B3C-BB78-4A980A6EA8EC}" srcOrd="0" destOrd="0" presId="urn:microsoft.com/office/officeart/2018/2/layout/IconVerticalSolidList"/>
    <dgm:cxn modelId="{AFA5D738-61B4-4B09-9D62-D6C131526352}" srcId="{06A83E9D-8A2E-4A8D-8C46-6F6D4B8522B3}" destId="{5B43A3B9-5B01-4B77-8999-B32E5DD7A4B0}" srcOrd="1" destOrd="0" parTransId="{B530A69C-A509-43C1-B649-FC7205B3002B}" sibTransId="{65CBF888-1D98-4CA1-85C0-8924FE622477}"/>
    <dgm:cxn modelId="{59882B45-E3D9-41B1-B9FE-A0FAA3C97CAE}" srcId="{06A83E9D-8A2E-4A8D-8C46-6F6D4B8522B3}" destId="{EE6BFCAF-1654-4C21-A167-45C6EA416088}" srcOrd="0" destOrd="0" parTransId="{AE1876B8-52C9-42A9-A2D9-2B409A99DAC7}" sibTransId="{B164D5C9-C387-4CA2-8D27-5529FF8CFDD8}"/>
    <dgm:cxn modelId="{1C699082-8002-418E-A653-494AE6C10C0C}" type="presOf" srcId="{5B43A3B9-5B01-4B77-8999-B32E5DD7A4B0}" destId="{E2477E1C-F8C5-4010-8DE8-49C5C2FC3DC2}" srcOrd="0" destOrd="0" presId="urn:microsoft.com/office/officeart/2018/2/layout/IconVerticalSolidList"/>
    <dgm:cxn modelId="{64FCA0AA-736D-4A12-92A7-7BB3AF9EF0C5}" type="presOf" srcId="{EE6BFCAF-1654-4C21-A167-45C6EA416088}" destId="{E5070B9F-BAF1-4FD4-AAD5-0DAC496A3D06}" srcOrd="0" destOrd="0" presId="urn:microsoft.com/office/officeart/2018/2/layout/IconVerticalSolidList"/>
    <dgm:cxn modelId="{C344D2C6-CE3C-46EF-B1DE-80757EF498D7}" srcId="{06A83E9D-8A2E-4A8D-8C46-6F6D4B8522B3}" destId="{273793E7-C24F-4C50-ACB5-D5F1BB75FE1D}" srcOrd="2" destOrd="0" parTransId="{CD130596-0E0B-4D1B-9815-35269F829842}" sibTransId="{1925CD23-FEA6-4F1F-B757-33068D6D4BE7}"/>
    <dgm:cxn modelId="{5C491AD3-0571-4C6B-990E-D0643C21A6EA}" srcId="{06A83E9D-8A2E-4A8D-8C46-6F6D4B8522B3}" destId="{F3B13763-72F8-4CAF-AC66-FAFD56A8EB43}" srcOrd="3" destOrd="0" parTransId="{6BC0723F-DA8C-4391-B665-6E5F06D4D840}" sibTransId="{F0982E36-CA24-4703-9036-E26C6C58D8C1}"/>
    <dgm:cxn modelId="{B9F657F4-493B-43D2-8750-C4FE1679E66D}" type="presOf" srcId="{F3B13763-72F8-4CAF-AC66-FAFD56A8EB43}" destId="{015CC13F-43AE-4C4B-BFF2-6125C7FA8AC9}" srcOrd="0" destOrd="0" presId="urn:microsoft.com/office/officeart/2018/2/layout/IconVerticalSolidList"/>
    <dgm:cxn modelId="{055D7798-D34C-4FB2-B540-CC4ABEE8233B}" type="presParOf" srcId="{B074E175-B9C2-4D26-9650-A6FAEC75F176}" destId="{7CEF3905-8B24-4FFD-94AE-809050710BA6}" srcOrd="0" destOrd="0" presId="urn:microsoft.com/office/officeart/2018/2/layout/IconVerticalSolidList"/>
    <dgm:cxn modelId="{5ECB9146-9954-4FAA-B5AB-567524D29750}" type="presParOf" srcId="{7CEF3905-8B24-4FFD-94AE-809050710BA6}" destId="{D6E179E4-F549-495C-A29A-2BBBE20F015F}" srcOrd="0" destOrd="0" presId="urn:microsoft.com/office/officeart/2018/2/layout/IconVerticalSolidList"/>
    <dgm:cxn modelId="{BD7D8A58-3205-4D38-9CE0-B921CC2C9A38}" type="presParOf" srcId="{7CEF3905-8B24-4FFD-94AE-809050710BA6}" destId="{E9CC11DF-BE82-4137-8EF1-7AAE98D421FD}" srcOrd="1" destOrd="0" presId="urn:microsoft.com/office/officeart/2018/2/layout/IconVerticalSolidList"/>
    <dgm:cxn modelId="{52F117E6-B0BA-46F1-9C3F-9151202000C3}" type="presParOf" srcId="{7CEF3905-8B24-4FFD-94AE-809050710BA6}" destId="{3172098F-141C-4324-B475-BBE0901B2238}" srcOrd="2" destOrd="0" presId="urn:microsoft.com/office/officeart/2018/2/layout/IconVerticalSolidList"/>
    <dgm:cxn modelId="{5CE34473-281F-4B73-83E4-AF3F65A8412E}" type="presParOf" srcId="{7CEF3905-8B24-4FFD-94AE-809050710BA6}" destId="{E5070B9F-BAF1-4FD4-AAD5-0DAC496A3D06}" srcOrd="3" destOrd="0" presId="urn:microsoft.com/office/officeart/2018/2/layout/IconVerticalSolidList"/>
    <dgm:cxn modelId="{6E8E24A3-81DA-45D7-BC6D-780095F021C6}" type="presParOf" srcId="{B074E175-B9C2-4D26-9650-A6FAEC75F176}" destId="{58C4E223-8657-449A-8B4B-660E6FC35210}" srcOrd="1" destOrd="0" presId="urn:microsoft.com/office/officeart/2018/2/layout/IconVerticalSolidList"/>
    <dgm:cxn modelId="{A4D7C2C1-DFD4-496C-B405-AC5ADBE040AB}" type="presParOf" srcId="{B074E175-B9C2-4D26-9650-A6FAEC75F176}" destId="{B71783F7-FDF9-4EF3-81FA-00AE19EF6FF8}" srcOrd="2" destOrd="0" presId="urn:microsoft.com/office/officeart/2018/2/layout/IconVerticalSolidList"/>
    <dgm:cxn modelId="{832AE0D0-2000-413A-BBBD-78BC5C2274F9}" type="presParOf" srcId="{B71783F7-FDF9-4EF3-81FA-00AE19EF6FF8}" destId="{A5570768-E387-40E0-A40A-E6FA3B1511AD}" srcOrd="0" destOrd="0" presId="urn:microsoft.com/office/officeart/2018/2/layout/IconVerticalSolidList"/>
    <dgm:cxn modelId="{317D7191-2A36-44CA-B9DE-2D21296D7A3F}" type="presParOf" srcId="{B71783F7-FDF9-4EF3-81FA-00AE19EF6FF8}" destId="{D4BB22C9-563F-4D42-8BD4-379003642EE4}" srcOrd="1" destOrd="0" presId="urn:microsoft.com/office/officeart/2018/2/layout/IconVerticalSolidList"/>
    <dgm:cxn modelId="{BF576BD5-BA3F-4B0E-BE3F-D7C506D3A43E}" type="presParOf" srcId="{B71783F7-FDF9-4EF3-81FA-00AE19EF6FF8}" destId="{09FF30A4-E135-41DF-8E61-823B88C22004}" srcOrd="2" destOrd="0" presId="urn:microsoft.com/office/officeart/2018/2/layout/IconVerticalSolidList"/>
    <dgm:cxn modelId="{7FF30042-DFA9-4349-9F4D-AC59538E27DC}" type="presParOf" srcId="{B71783F7-FDF9-4EF3-81FA-00AE19EF6FF8}" destId="{E2477E1C-F8C5-4010-8DE8-49C5C2FC3DC2}" srcOrd="3" destOrd="0" presId="urn:microsoft.com/office/officeart/2018/2/layout/IconVerticalSolidList"/>
    <dgm:cxn modelId="{10F331AC-1BCA-4236-A2DE-E3A46B6026E3}" type="presParOf" srcId="{B074E175-B9C2-4D26-9650-A6FAEC75F176}" destId="{6284EFB1-7D8E-41E2-AA0B-D8404CA3883C}" srcOrd="3" destOrd="0" presId="urn:microsoft.com/office/officeart/2018/2/layout/IconVerticalSolidList"/>
    <dgm:cxn modelId="{781535AE-2EAF-4AE6-8D55-9A13F04DC91F}" type="presParOf" srcId="{B074E175-B9C2-4D26-9650-A6FAEC75F176}" destId="{776F6B9D-3D7D-47FB-B262-92FD433EAB5B}" srcOrd="4" destOrd="0" presId="urn:microsoft.com/office/officeart/2018/2/layout/IconVerticalSolidList"/>
    <dgm:cxn modelId="{CDDBA2D1-A534-4607-8E1E-3A50BDC8C921}" type="presParOf" srcId="{776F6B9D-3D7D-47FB-B262-92FD433EAB5B}" destId="{523027BF-1E32-49A0-A94B-39A6056047C0}" srcOrd="0" destOrd="0" presId="urn:microsoft.com/office/officeart/2018/2/layout/IconVerticalSolidList"/>
    <dgm:cxn modelId="{4B13D07D-123C-48F5-AF98-69303CE07249}" type="presParOf" srcId="{776F6B9D-3D7D-47FB-B262-92FD433EAB5B}" destId="{555EF335-010D-47C5-A642-D0ADE9217161}" srcOrd="1" destOrd="0" presId="urn:microsoft.com/office/officeart/2018/2/layout/IconVerticalSolidList"/>
    <dgm:cxn modelId="{EFF8F322-D341-411C-AC0A-A7E8CBB6794D}" type="presParOf" srcId="{776F6B9D-3D7D-47FB-B262-92FD433EAB5B}" destId="{7E33F8BF-8C53-430B-A234-F08911065B21}" srcOrd="2" destOrd="0" presId="urn:microsoft.com/office/officeart/2018/2/layout/IconVerticalSolidList"/>
    <dgm:cxn modelId="{8BDE2CD8-1692-4D93-8B9B-A4765379D164}" type="presParOf" srcId="{776F6B9D-3D7D-47FB-B262-92FD433EAB5B}" destId="{EECBA26E-DA2E-4B3C-BB78-4A980A6EA8EC}" srcOrd="3" destOrd="0" presId="urn:microsoft.com/office/officeart/2018/2/layout/IconVerticalSolidList"/>
    <dgm:cxn modelId="{02EC624B-E56C-4AF4-96E4-0DF1935D3689}" type="presParOf" srcId="{B074E175-B9C2-4D26-9650-A6FAEC75F176}" destId="{F2206456-7F08-459C-AD67-B331927C09C2}" srcOrd="5" destOrd="0" presId="urn:microsoft.com/office/officeart/2018/2/layout/IconVerticalSolidList"/>
    <dgm:cxn modelId="{01FDB4EA-C848-4F93-86EE-A48CE8D06648}" type="presParOf" srcId="{B074E175-B9C2-4D26-9650-A6FAEC75F176}" destId="{0DA36BB4-9673-4B20-9497-11320E23FAF4}" srcOrd="6" destOrd="0" presId="urn:microsoft.com/office/officeart/2018/2/layout/IconVerticalSolidList"/>
    <dgm:cxn modelId="{7FA4F53E-20FC-46E6-B015-A07D84FCEBC6}" type="presParOf" srcId="{0DA36BB4-9673-4B20-9497-11320E23FAF4}" destId="{C14F0C7A-3C62-4452-85EE-F605BE0BCBEE}" srcOrd="0" destOrd="0" presId="urn:microsoft.com/office/officeart/2018/2/layout/IconVerticalSolidList"/>
    <dgm:cxn modelId="{99B44050-4CD2-45C9-A770-66CE1F82B873}" type="presParOf" srcId="{0DA36BB4-9673-4B20-9497-11320E23FAF4}" destId="{87CC4B75-DFEB-4605-87AE-F6B04D036C01}" srcOrd="1" destOrd="0" presId="urn:microsoft.com/office/officeart/2018/2/layout/IconVerticalSolidList"/>
    <dgm:cxn modelId="{69313554-292C-4577-9124-9BC433008EAC}" type="presParOf" srcId="{0DA36BB4-9673-4B20-9497-11320E23FAF4}" destId="{409EAF8E-D4F5-4823-97EE-B7231F34C77B}" srcOrd="2" destOrd="0" presId="urn:microsoft.com/office/officeart/2018/2/layout/IconVerticalSolidList"/>
    <dgm:cxn modelId="{BC82A088-4726-4945-8BDB-07ED53C624BC}" type="presParOf" srcId="{0DA36BB4-9673-4B20-9497-11320E23FAF4}" destId="{015CC13F-43AE-4C4B-BFF2-6125C7FA8AC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EF911C-4D37-4756-88F4-BA4636D5BAF2}"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AFE40EA-8246-47B5-B80F-3759FA93BC6B}">
      <dgm:prSet/>
      <dgm:spPr/>
      <dgm:t>
        <a:bodyPr/>
        <a:lstStyle/>
        <a:p>
          <a:pPr>
            <a:lnSpc>
              <a:spcPct val="100000"/>
            </a:lnSpc>
          </a:pPr>
          <a:r>
            <a:rPr lang="en-US" dirty="0"/>
            <a:t>Invest a set amount of time in managing your profiles </a:t>
          </a:r>
        </a:p>
      </dgm:t>
    </dgm:pt>
    <dgm:pt modelId="{4221E244-6250-4C8B-A255-0127ACADFB46}" type="parTrans" cxnId="{EE3B22F1-FAAF-4E8F-A0CC-C23E622BCD1A}">
      <dgm:prSet/>
      <dgm:spPr/>
      <dgm:t>
        <a:bodyPr/>
        <a:lstStyle/>
        <a:p>
          <a:endParaRPr lang="en-US"/>
        </a:p>
      </dgm:t>
    </dgm:pt>
    <dgm:pt modelId="{663CCF5F-7863-40F3-B7C1-1CD1F869F78D}" type="sibTrans" cxnId="{EE3B22F1-FAAF-4E8F-A0CC-C23E622BCD1A}">
      <dgm:prSet/>
      <dgm:spPr/>
      <dgm:t>
        <a:bodyPr/>
        <a:lstStyle/>
        <a:p>
          <a:pPr>
            <a:lnSpc>
              <a:spcPct val="100000"/>
            </a:lnSpc>
          </a:pPr>
          <a:endParaRPr lang="en-US"/>
        </a:p>
      </dgm:t>
    </dgm:pt>
    <dgm:pt modelId="{24D28192-309B-459F-B9CF-CCC3234F1710}">
      <dgm:prSet/>
      <dgm:spPr/>
      <dgm:t>
        <a:bodyPr/>
        <a:lstStyle/>
        <a:p>
          <a:pPr>
            <a:lnSpc>
              <a:spcPct val="100000"/>
            </a:lnSpc>
          </a:pPr>
          <a:r>
            <a:rPr lang="en-US"/>
            <a:t>‘Like’, Share, and Reply to Posts- Engage! </a:t>
          </a:r>
        </a:p>
        <a:p>
          <a:pPr>
            <a:defRPr cap="all"/>
          </a:pPr>
          <a:endParaRPr lang="en-US"/>
        </a:p>
      </dgm:t>
    </dgm:pt>
    <dgm:pt modelId="{79B42733-BE6F-4032-8F86-9785F01B224D}" type="parTrans" cxnId="{46C61376-BEBB-482D-B537-412325B5D7BC}">
      <dgm:prSet/>
      <dgm:spPr/>
      <dgm:t>
        <a:bodyPr/>
        <a:lstStyle/>
        <a:p>
          <a:endParaRPr lang="en-US"/>
        </a:p>
      </dgm:t>
    </dgm:pt>
    <dgm:pt modelId="{381E6F08-CEA6-4879-ADA5-64F6E2523123}" type="sibTrans" cxnId="{46C61376-BEBB-482D-B537-412325B5D7BC}">
      <dgm:prSet/>
      <dgm:spPr/>
      <dgm:t>
        <a:bodyPr/>
        <a:lstStyle/>
        <a:p>
          <a:pPr>
            <a:lnSpc>
              <a:spcPct val="100000"/>
            </a:lnSpc>
          </a:pPr>
          <a:endParaRPr lang="en-US"/>
        </a:p>
      </dgm:t>
    </dgm:pt>
    <dgm:pt modelId="{AA5512C1-DC2B-40FD-A005-474A5290B876}">
      <dgm:prSet/>
      <dgm:spPr/>
      <dgm:t>
        <a:bodyPr/>
        <a:lstStyle/>
        <a:p>
          <a:pPr>
            <a:lnSpc>
              <a:spcPct val="100000"/>
            </a:lnSpc>
          </a:pPr>
          <a:r>
            <a:rPr lang="en-US" dirty="0"/>
            <a:t>Be reasonably consistent</a:t>
          </a:r>
        </a:p>
      </dgm:t>
    </dgm:pt>
    <dgm:pt modelId="{F315C3A9-4087-433D-A859-9A31FEA425E8}" type="parTrans" cxnId="{D71C6228-AA2A-4C89-8618-73DF2176C2A1}">
      <dgm:prSet/>
      <dgm:spPr/>
      <dgm:t>
        <a:bodyPr/>
        <a:lstStyle/>
        <a:p>
          <a:endParaRPr lang="en-CA"/>
        </a:p>
      </dgm:t>
    </dgm:pt>
    <dgm:pt modelId="{592A58ED-DE49-4C4A-85AC-5468D36E640E}" type="sibTrans" cxnId="{D71C6228-AA2A-4C89-8618-73DF2176C2A1}">
      <dgm:prSet/>
      <dgm:spPr/>
      <dgm:t>
        <a:bodyPr/>
        <a:lstStyle/>
        <a:p>
          <a:pPr>
            <a:lnSpc>
              <a:spcPct val="100000"/>
            </a:lnSpc>
          </a:pPr>
          <a:endParaRPr lang="en-CA"/>
        </a:p>
      </dgm:t>
    </dgm:pt>
    <dgm:pt modelId="{E28112AA-05DF-4596-A569-BF0B63C19F55}">
      <dgm:prSet/>
      <dgm:spPr/>
      <dgm:t>
        <a:bodyPr/>
        <a:lstStyle/>
        <a:p>
          <a:pPr>
            <a:lnSpc>
              <a:spcPct val="100000"/>
            </a:lnSpc>
          </a:pPr>
          <a:r>
            <a:rPr lang="en-US"/>
            <a:t>Follow relative profiles </a:t>
          </a:r>
        </a:p>
      </dgm:t>
    </dgm:pt>
    <dgm:pt modelId="{6E563202-B6D3-4226-ACC4-80E13BAD3561}" type="parTrans" cxnId="{D0F9BA6E-FCBD-4F8A-85D3-562C70A061F6}">
      <dgm:prSet/>
      <dgm:spPr/>
      <dgm:t>
        <a:bodyPr/>
        <a:lstStyle/>
        <a:p>
          <a:endParaRPr lang="en-CA"/>
        </a:p>
      </dgm:t>
    </dgm:pt>
    <dgm:pt modelId="{61E13A6E-9B67-43C0-909B-8B800450CC6F}" type="sibTrans" cxnId="{D0F9BA6E-FCBD-4F8A-85D3-562C70A061F6}">
      <dgm:prSet/>
      <dgm:spPr/>
      <dgm:t>
        <a:bodyPr/>
        <a:lstStyle/>
        <a:p>
          <a:endParaRPr lang="en-CA"/>
        </a:p>
      </dgm:t>
    </dgm:pt>
    <dgm:pt modelId="{F0F801D1-CA67-46B5-B559-083525BFF9B3}" type="pres">
      <dgm:prSet presAssocID="{5AEF911C-4D37-4756-88F4-BA4636D5BAF2}" presName="root" presStyleCnt="0">
        <dgm:presLayoutVars>
          <dgm:dir/>
          <dgm:resizeHandles val="exact"/>
        </dgm:presLayoutVars>
      </dgm:prSet>
      <dgm:spPr/>
    </dgm:pt>
    <dgm:pt modelId="{C742A97F-87E3-4AEF-9955-65C060754C13}" type="pres">
      <dgm:prSet presAssocID="{5AEF911C-4D37-4756-88F4-BA4636D5BAF2}" presName="container" presStyleCnt="0">
        <dgm:presLayoutVars>
          <dgm:dir/>
          <dgm:resizeHandles val="exact"/>
        </dgm:presLayoutVars>
      </dgm:prSet>
      <dgm:spPr/>
    </dgm:pt>
    <dgm:pt modelId="{AAEEC161-7DFE-47E6-8F97-ADFE0E7B8D56}" type="pres">
      <dgm:prSet presAssocID="{8AFE40EA-8246-47B5-B80F-3759FA93BC6B}" presName="compNode" presStyleCnt="0"/>
      <dgm:spPr/>
    </dgm:pt>
    <dgm:pt modelId="{8C4B0658-919B-4ACB-AC1D-2E209C29D69D}" type="pres">
      <dgm:prSet presAssocID="{8AFE40EA-8246-47B5-B80F-3759FA93BC6B}" presName="iconBgRect" presStyleLbl="bgShp" presStyleIdx="0" presStyleCnt="4"/>
      <dgm:spPr/>
    </dgm:pt>
    <dgm:pt modelId="{7CCA944A-7F3D-47D3-A1A9-D473FCC81AFB}" type="pres">
      <dgm:prSet presAssocID="{8AFE40EA-8246-47B5-B80F-3759FA93BC6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A414E750-7DA1-4A5E-8CFE-FE5D4F234807}" type="pres">
      <dgm:prSet presAssocID="{8AFE40EA-8246-47B5-B80F-3759FA93BC6B}" presName="spaceRect" presStyleCnt="0"/>
      <dgm:spPr/>
    </dgm:pt>
    <dgm:pt modelId="{AFE391BF-5DB5-4B6D-B2B2-F9FBBEA2467B}" type="pres">
      <dgm:prSet presAssocID="{8AFE40EA-8246-47B5-B80F-3759FA93BC6B}" presName="textRect" presStyleLbl="revTx" presStyleIdx="0" presStyleCnt="4">
        <dgm:presLayoutVars>
          <dgm:chMax val="1"/>
          <dgm:chPref val="1"/>
        </dgm:presLayoutVars>
      </dgm:prSet>
      <dgm:spPr/>
    </dgm:pt>
    <dgm:pt modelId="{ABF8B33A-1946-42AB-A900-95C2B29839C8}" type="pres">
      <dgm:prSet presAssocID="{663CCF5F-7863-40F3-B7C1-1CD1F869F78D}" presName="sibTrans" presStyleLbl="sibTrans2D1" presStyleIdx="0" presStyleCnt="0"/>
      <dgm:spPr/>
    </dgm:pt>
    <dgm:pt modelId="{0129715B-B912-4F83-9942-0142171D9113}" type="pres">
      <dgm:prSet presAssocID="{24D28192-309B-459F-B9CF-CCC3234F1710}" presName="compNode" presStyleCnt="0"/>
      <dgm:spPr/>
    </dgm:pt>
    <dgm:pt modelId="{4D5CB551-D76E-4C00-9026-83064284829F}" type="pres">
      <dgm:prSet presAssocID="{24D28192-309B-459F-B9CF-CCC3234F1710}" presName="iconBgRect" presStyleLbl="bgShp" presStyleIdx="1" presStyleCnt="4"/>
      <dgm:spPr/>
    </dgm:pt>
    <dgm:pt modelId="{F475D8C0-2177-4B1C-9BC9-AD6F8F5DCABB}" type="pres">
      <dgm:prSet presAssocID="{24D28192-309B-459F-B9CF-CCC3234F171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B7CC33F3-1C68-4134-82DF-471B91C4FBE4}" type="pres">
      <dgm:prSet presAssocID="{24D28192-309B-459F-B9CF-CCC3234F1710}" presName="spaceRect" presStyleCnt="0"/>
      <dgm:spPr/>
    </dgm:pt>
    <dgm:pt modelId="{2F47CA35-0EE7-4BE7-AF76-87E0FD251540}" type="pres">
      <dgm:prSet presAssocID="{24D28192-309B-459F-B9CF-CCC3234F1710}" presName="textRect" presStyleLbl="revTx" presStyleIdx="1" presStyleCnt="4">
        <dgm:presLayoutVars>
          <dgm:chMax val="1"/>
          <dgm:chPref val="1"/>
        </dgm:presLayoutVars>
      </dgm:prSet>
      <dgm:spPr/>
    </dgm:pt>
    <dgm:pt modelId="{7BC125ED-8801-4A4F-AF13-4595A1D0F3E8}" type="pres">
      <dgm:prSet presAssocID="{381E6F08-CEA6-4879-ADA5-64F6E2523123}" presName="sibTrans" presStyleLbl="sibTrans2D1" presStyleIdx="0" presStyleCnt="0"/>
      <dgm:spPr/>
    </dgm:pt>
    <dgm:pt modelId="{BC944AE5-C790-43AE-B61F-BA053967C446}" type="pres">
      <dgm:prSet presAssocID="{AA5512C1-DC2B-40FD-A005-474A5290B876}" presName="compNode" presStyleCnt="0"/>
      <dgm:spPr/>
    </dgm:pt>
    <dgm:pt modelId="{7A17247E-C39B-445D-874C-7296BE0DE138}" type="pres">
      <dgm:prSet presAssocID="{AA5512C1-DC2B-40FD-A005-474A5290B876}" presName="iconBgRect" presStyleLbl="bgShp" presStyleIdx="2" presStyleCnt="4"/>
      <dgm:spPr/>
    </dgm:pt>
    <dgm:pt modelId="{37C7A8AF-DACD-44F2-BB18-DE3775F29682}" type="pres">
      <dgm:prSet presAssocID="{AA5512C1-DC2B-40FD-A005-474A5290B87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Arrow circle"/>
        </a:ext>
      </dgm:extLst>
    </dgm:pt>
    <dgm:pt modelId="{D8512552-214D-469B-A992-FFD302BD7984}" type="pres">
      <dgm:prSet presAssocID="{AA5512C1-DC2B-40FD-A005-474A5290B876}" presName="spaceRect" presStyleCnt="0"/>
      <dgm:spPr/>
    </dgm:pt>
    <dgm:pt modelId="{90A23CE1-A691-448E-8C5D-96418213EB21}" type="pres">
      <dgm:prSet presAssocID="{AA5512C1-DC2B-40FD-A005-474A5290B876}" presName="textRect" presStyleLbl="revTx" presStyleIdx="2" presStyleCnt="4">
        <dgm:presLayoutVars>
          <dgm:chMax val="1"/>
          <dgm:chPref val="1"/>
        </dgm:presLayoutVars>
      </dgm:prSet>
      <dgm:spPr/>
    </dgm:pt>
    <dgm:pt modelId="{5475A6A6-E67C-47AC-9439-54DF577B43C8}" type="pres">
      <dgm:prSet presAssocID="{592A58ED-DE49-4C4A-85AC-5468D36E640E}" presName="sibTrans" presStyleLbl="sibTrans2D1" presStyleIdx="0" presStyleCnt="0"/>
      <dgm:spPr/>
    </dgm:pt>
    <dgm:pt modelId="{382BFFA8-2ECC-4011-8BFC-F82813A874F3}" type="pres">
      <dgm:prSet presAssocID="{E28112AA-05DF-4596-A569-BF0B63C19F55}" presName="compNode" presStyleCnt="0"/>
      <dgm:spPr/>
    </dgm:pt>
    <dgm:pt modelId="{8D4DFF0D-F106-4A65-9B48-D0E74A8F532F}" type="pres">
      <dgm:prSet presAssocID="{E28112AA-05DF-4596-A569-BF0B63C19F55}" presName="iconBgRect" presStyleLbl="bgShp" presStyleIdx="3" presStyleCnt="4"/>
      <dgm:spPr/>
    </dgm:pt>
    <dgm:pt modelId="{B536221E-277B-4D3A-8337-DBA9623C5FC1}" type="pres">
      <dgm:prSet presAssocID="{E28112AA-05DF-4596-A569-BF0B63C19F5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6EAC1D3D-BEB7-4079-81C6-92738E6BB6E7}" type="pres">
      <dgm:prSet presAssocID="{E28112AA-05DF-4596-A569-BF0B63C19F55}" presName="spaceRect" presStyleCnt="0"/>
      <dgm:spPr/>
    </dgm:pt>
    <dgm:pt modelId="{9B8979F2-E798-4DA4-A665-7B2E64DF9F8A}" type="pres">
      <dgm:prSet presAssocID="{E28112AA-05DF-4596-A569-BF0B63C19F55}" presName="textRect" presStyleLbl="revTx" presStyleIdx="3" presStyleCnt="4">
        <dgm:presLayoutVars>
          <dgm:chMax val="1"/>
          <dgm:chPref val="1"/>
        </dgm:presLayoutVars>
      </dgm:prSet>
      <dgm:spPr/>
    </dgm:pt>
  </dgm:ptLst>
  <dgm:cxnLst>
    <dgm:cxn modelId="{0803BE18-B206-4056-8954-BD3B527BB7B9}" type="presOf" srcId="{381E6F08-CEA6-4879-ADA5-64F6E2523123}" destId="{7BC125ED-8801-4A4F-AF13-4595A1D0F3E8}" srcOrd="0" destOrd="0" presId="urn:microsoft.com/office/officeart/2018/2/layout/IconCircleList"/>
    <dgm:cxn modelId="{D71C6228-AA2A-4C89-8618-73DF2176C2A1}" srcId="{5AEF911C-4D37-4756-88F4-BA4636D5BAF2}" destId="{AA5512C1-DC2B-40FD-A005-474A5290B876}" srcOrd="2" destOrd="0" parTransId="{F315C3A9-4087-433D-A859-9A31FEA425E8}" sibTransId="{592A58ED-DE49-4C4A-85AC-5468D36E640E}"/>
    <dgm:cxn modelId="{972C6E38-656D-4CD0-8C87-80C0EFCE32FF}" type="presOf" srcId="{5AEF911C-4D37-4756-88F4-BA4636D5BAF2}" destId="{F0F801D1-CA67-46B5-B559-083525BFF9B3}" srcOrd="0" destOrd="0" presId="urn:microsoft.com/office/officeart/2018/2/layout/IconCircleList"/>
    <dgm:cxn modelId="{64F1826B-B47A-4A65-8DCE-3763E817D93A}" type="presOf" srcId="{24D28192-309B-459F-B9CF-CCC3234F1710}" destId="{2F47CA35-0EE7-4BE7-AF76-87E0FD251540}" srcOrd="0" destOrd="0" presId="urn:microsoft.com/office/officeart/2018/2/layout/IconCircleList"/>
    <dgm:cxn modelId="{D0F9BA6E-FCBD-4F8A-85D3-562C70A061F6}" srcId="{5AEF911C-4D37-4756-88F4-BA4636D5BAF2}" destId="{E28112AA-05DF-4596-A569-BF0B63C19F55}" srcOrd="3" destOrd="0" parTransId="{6E563202-B6D3-4226-ACC4-80E13BAD3561}" sibTransId="{61E13A6E-9B67-43C0-909B-8B800450CC6F}"/>
    <dgm:cxn modelId="{0436F84F-1A57-49A7-AEEE-05B8FD00498B}" type="presOf" srcId="{E28112AA-05DF-4596-A569-BF0B63C19F55}" destId="{9B8979F2-E798-4DA4-A665-7B2E64DF9F8A}" srcOrd="0" destOrd="0" presId="urn:microsoft.com/office/officeart/2018/2/layout/IconCircleList"/>
    <dgm:cxn modelId="{46C61376-BEBB-482D-B537-412325B5D7BC}" srcId="{5AEF911C-4D37-4756-88F4-BA4636D5BAF2}" destId="{24D28192-309B-459F-B9CF-CCC3234F1710}" srcOrd="1" destOrd="0" parTransId="{79B42733-BE6F-4032-8F86-9785F01B224D}" sibTransId="{381E6F08-CEA6-4879-ADA5-64F6E2523123}"/>
    <dgm:cxn modelId="{1769FB89-63CF-432A-882C-FE4B9EC990FA}" type="presOf" srcId="{592A58ED-DE49-4C4A-85AC-5468D36E640E}" destId="{5475A6A6-E67C-47AC-9439-54DF577B43C8}" srcOrd="0" destOrd="0" presId="urn:microsoft.com/office/officeart/2018/2/layout/IconCircleList"/>
    <dgm:cxn modelId="{564918B9-12AA-4D5A-A722-52EC5D829A6E}" type="presOf" srcId="{8AFE40EA-8246-47B5-B80F-3759FA93BC6B}" destId="{AFE391BF-5DB5-4B6D-B2B2-F9FBBEA2467B}" srcOrd="0" destOrd="0" presId="urn:microsoft.com/office/officeart/2018/2/layout/IconCircleList"/>
    <dgm:cxn modelId="{22143CD1-A972-4682-A22C-285466253799}" type="presOf" srcId="{AA5512C1-DC2B-40FD-A005-474A5290B876}" destId="{90A23CE1-A691-448E-8C5D-96418213EB21}" srcOrd="0" destOrd="0" presId="urn:microsoft.com/office/officeart/2018/2/layout/IconCircleList"/>
    <dgm:cxn modelId="{21A67ED6-317D-4B9C-9504-F23FC67F13B6}" type="presOf" srcId="{663CCF5F-7863-40F3-B7C1-1CD1F869F78D}" destId="{ABF8B33A-1946-42AB-A900-95C2B29839C8}" srcOrd="0" destOrd="0" presId="urn:microsoft.com/office/officeart/2018/2/layout/IconCircleList"/>
    <dgm:cxn modelId="{EE3B22F1-FAAF-4E8F-A0CC-C23E622BCD1A}" srcId="{5AEF911C-4D37-4756-88F4-BA4636D5BAF2}" destId="{8AFE40EA-8246-47B5-B80F-3759FA93BC6B}" srcOrd="0" destOrd="0" parTransId="{4221E244-6250-4C8B-A255-0127ACADFB46}" sibTransId="{663CCF5F-7863-40F3-B7C1-1CD1F869F78D}"/>
    <dgm:cxn modelId="{4B8FE780-6994-40AF-800E-505B6E9649FE}" type="presParOf" srcId="{F0F801D1-CA67-46B5-B559-083525BFF9B3}" destId="{C742A97F-87E3-4AEF-9955-65C060754C13}" srcOrd="0" destOrd="0" presId="urn:microsoft.com/office/officeart/2018/2/layout/IconCircleList"/>
    <dgm:cxn modelId="{F52C69B0-8CCF-493E-ADD0-A852F5C06C01}" type="presParOf" srcId="{C742A97F-87E3-4AEF-9955-65C060754C13}" destId="{AAEEC161-7DFE-47E6-8F97-ADFE0E7B8D56}" srcOrd="0" destOrd="0" presId="urn:microsoft.com/office/officeart/2018/2/layout/IconCircleList"/>
    <dgm:cxn modelId="{FE10A0DE-0F90-43A7-AD0D-9B965A90D2FA}" type="presParOf" srcId="{AAEEC161-7DFE-47E6-8F97-ADFE0E7B8D56}" destId="{8C4B0658-919B-4ACB-AC1D-2E209C29D69D}" srcOrd="0" destOrd="0" presId="urn:microsoft.com/office/officeart/2018/2/layout/IconCircleList"/>
    <dgm:cxn modelId="{D2345D88-3696-4BE8-BD4C-DF2F651E50DD}" type="presParOf" srcId="{AAEEC161-7DFE-47E6-8F97-ADFE0E7B8D56}" destId="{7CCA944A-7F3D-47D3-A1A9-D473FCC81AFB}" srcOrd="1" destOrd="0" presId="urn:microsoft.com/office/officeart/2018/2/layout/IconCircleList"/>
    <dgm:cxn modelId="{E913E34A-094B-47D9-8C7F-465A1A2DD699}" type="presParOf" srcId="{AAEEC161-7DFE-47E6-8F97-ADFE0E7B8D56}" destId="{A414E750-7DA1-4A5E-8CFE-FE5D4F234807}" srcOrd="2" destOrd="0" presId="urn:microsoft.com/office/officeart/2018/2/layout/IconCircleList"/>
    <dgm:cxn modelId="{D302ADE1-7D95-4A24-914D-386D4B737623}" type="presParOf" srcId="{AAEEC161-7DFE-47E6-8F97-ADFE0E7B8D56}" destId="{AFE391BF-5DB5-4B6D-B2B2-F9FBBEA2467B}" srcOrd="3" destOrd="0" presId="urn:microsoft.com/office/officeart/2018/2/layout/IconCircleList"/>
    <dgm:cxn modelId="{AD35C8FD-A703-4F14-8118-C1CF19326BB9}" type="presParOf" srcId="{C742A97F-87E3-4AEF-9955-65C060754C13}" destId="{ABF8B33A-1946-42AB-A900-95C2B29839C8}" srcOrd="1" destOrd="0" presId="urn:microsoft.com/office/officeart/2018/2/layout/IconCircleList"/>
    <dgm:cxn modelId="{3D5EF5D2-EABD-4B56-914C-8D3A611FE245}" type="presParOf" srcId="{C742A97F-87E3-4AEF-9955-65C060754C13}" destId="{0129715B-B912-4F83-9942-0142171D9113}" srcOrd="2" destOrd="0" presId="urn:microsoft.com/office/officeart/2018/2/layout/IconCircleList"/>
    <dgm:cxn modelId="{1250A025-2AE0-4B63-AD07-84DAD8A061DC}" type="presParOf" srcId="{0129715B-B912-4F83-9942-0142171D9113}" destId="{4D5CB551-D76E-4C00-9026-83064284829F}" srcOrd="0" destOrd="0" presId="urn:microsoft.com/office/officeart/2018/2/layout/IconCircleList"/>
    <dgm:cxn modelId="{88185EDC-2322-4E09-B18A-45A2B343727B}" type="presParOf" srcId="{0129715B-B912-4F83-9942-0142171D9113}" destId="{F475D8C0-2177-4B1C-9BC9-AD6F8F5DCABB}" srcOrd="1" destOrd="0" presId="urn:microsoft.com/office/officeart/2018/2/layout/IconCircleList"/>
    <dgm:cxn modelId="{B003FC7E-5717-4EB9-B6B3-9A3F7DEA9085}" type="presParOf" srcId="{0129715B-B912-4F83-9942-0142171D9113}" destId="{B7CC33F3-1C68-4134-82DF-471B91C4FBE4}" srcOrd="2" destOrd="0" presId="urn:microsoft.com/office/officeart/2018/2/layout/IconCircleList"/>
    <dgm:cxn modelId="{3E111DF3-1A1A-4E77-8308-47799AD589F9}" type="presParOf" srcId="{0129715B-B912-4F83-9942-0142171D9113}" destId="{2F47CA35-0EE7-4BE7-AF76-87E0FD251540}" srcOrd="3" destOrd="0" presId="urn:microsoft.com/office/officeart/2018/2/layout/IconCircleList"/>
    <dgm:cxn modelId="{49B8DC9C-EBD5-4314-AB03-0EE84FBA7384}" type="presParOf" srcId="{C742A97F-87E3-4AEF-9955-65C060754C13}" destId="{7BC125ED-8801-4A4F-AF13-4595A1D0F3E8}" srcOrd="3" destOrd="0" presId="urn:microsoft.com/office/officeart/2018/2/layout/IconCircleList"/>
    <dgm:cxn modelId="{5150F1CD-AE3C-4A78-9704-FE340A9796BE}" type="presParOf" srcId="{C742A97F-87E3-4AEF-9955-65C060754C13}" destId="{BC944AE5-C790-43AE-B61F-BA053967C446}" srcOrd="4" destOrd="0" presId="urn:microsoft.com/office/officeart/2018/2/layout/IconCircleList"/>
    <dgm:cxn modelId="{76CB0ECD-79C5-4B98-A015-F5459A6E127A}" type="presParOf" srcId="{BC944AE5-C790-43AE-B61F-BA053967C446}" destId="{7A17247E-C39B-445D-874C-7296BE0DE138}" srcOrd="0" destOrd="0" presId="urn:microsoft.com/office/officeart/2018/2/layout/IconCircleList"/>
    <dgm:cxn modelId="{0E7BFD06-3F6C-498F-8211-E438475BABEC}" type="presParOf" srcId="{BC944AE5-C790-43AE-B61F-BA053967C446}" destId="{37C7A8AF-DACD-44F2-BB18-DE3775F29682}" srcOrd="1" destOrd="0" presId="urn:microsoft.com/office/officeart/2018/2/layout/IconCircleList"/>
    <dgm:cxn modelId="{1BBEA2C7-9591-457E-9CDE-399325FE8AFD}" type="presParOf" srcId="{BC944AE5-C790-43AE-B61F-BA053967C446}" destId="{D8512552-214D-469B-A992-FFD302BD7984}" srcOrd="2" destOrd="0" presId="urn:microsoft.com/office/officeart/2018/2/layout/IconCircleList"/>
    <dgm:cxn modelId="{E490E559-7369-42B4-B067-E731A1499289}" type="presParOf" srcId="{BC944AE5-C790-43AE-B61F-BA053967C446}" destId="{90A23CE1-A691-448E-8C5D-96418213EB21}" srcOrd="3" destOrd="0" presId="urn:microsoft.com/office/officeart/2018/2/layout/IconCircleList"/>
    <dgm:cxn modelId="{8DB1A158-217D-4462-B46B-968287173A42}" type="presParOf" srcId="{C742A97F-87E3-4AEF-9955-65C060754C13}" destId="{5475A6A6-E67C-47AC-9439-54DF577B43C8}" srcOrd="5" destOrd="0" presId="urn:microsoft.com/office/officeart/2018/2/layout/IconCircleList"/>
    <dgm:cxn modelId="{50005469-1E63-4832-BA04-382324492517}" type="presParOf" srcId="{C742A97F-87E3-4AEF-9955-65C060754C13}" destId="{382BFFA8-2ECC-4011-8BFC-F82813A874F3}" srcOrd="6" destOrd="0" presId="urn:microsoft.com/office/officeart/2018/2/layout/IconCircleList"/>
    <dgm:cxn modelId="{4B67F0C0-FD1F-4F98-9812-762A1760341F}" type="presParOf" srcId="{382BFFA8-2ECC-4011-8BFC-F82813A874F3}" destId="{8D4DFF0D-F106-4A65-9B48-D0E74A8F532F}" srcOrd="0" destOrd="0" presId="urn:microsoft.com/office/officeart/2018/2/layout/IconCircleList"/>
    <dgm:cxn modelId="{660B5460-E30E-41F6-93CD-D456DBA74770}" type="presParOf" srcId="{382BFFA8-2ECC-4011-8BFC-F82813A874F3}" destId="{B536221E-277B-4D3A-8337-DBA9623C5FC1}" srcOrd="1" destOrd="0" presId="urn:microsoft.com/office/officeart/2018/2/layout/IconCircleList"/>
    <dgm:cxn modelId="{498A0FFC-4BE7-448B-A0EC-8F1170B1167E}" type="presParOf" srcId="{382BFFA8-2ECC-4011-8BFC-F82813A874F3}" destId="{6EAC1D3D-BEB7-4079-81C6-92738E6BB6E7}" srcOrd="2" destOrd="0" presId="urn:microsoft.com/office/officeart/2018/2/layout/IconCircleList"/>
    <dgm:cxn modelId="{14BB2318-F28F-4383-9E90-61910203A2B1}" type="presParOf" srcId="{382BFFA8-2ECC-4011-8BFC-F82813A874F3}" destId="{9B8979F2-E798-4DA4-A665-7B2E64DF9F8A}"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6D09F1-FF5A-4372-997D-6EAAFF1FC0F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B40FE18-618E-417B-BED5-C9F26F05D76B}">
      <dgm:prSet/>
      <dgm:spPr/>
      <dgm:t>
        <a:bodyPr/>
        <a:lstStyle/>
        <a:p>
          <a:pPr>
            <a:lnSpc>
              <a:spcPct val="100000"/>
            </a:lnSpc>
          </a:pPr>
          <a:r>
            <a:rPr lang="en-US"/>
            <a:t>Reply </a:t>
          </a:r>
        </a:p>
      </dgm:t>
    </dgm:pt>
    <dgm:pt modelId="{62786B1F-9058-4B9A-BB9E-306445D98BD4}" type="parTrans" cxnId="{68539215-9ADD-4DC4-A87D-5F65B706AFA2}">
      <dgm:prSet/>
      <dgm:spPr/>
      <dgm:t>
        <a:bodyPr/>
        <a:lstStyle/>
        <a:p>
          <a:endParaRPr lang="en-US"/>
        </a:p>
      </dgm:t>
    </dgm:pt>
    <dgm:pt modelId="{D393D82B-9361-44A0-A1CB-B7351F496BB2}" type="sibTrans" cxnId="{68539215-9ADD-4DC4-A87D-5F65B706AFA2}">
      <dgm:prSet/>
      <dgm:spPr/>
      <dgm:t>
        <a:bodyPr/>
        <a:lstStyle/>
        <a:p>
          <a:endParaRPr lang="en-US"/>
        </a:p>
      </dgm:t>
    </dgm:pt>
    <dgm:pt modelId="{8EB0D9CD-5234-48FD-83BB-BF0D147A23D6}">
      <dgm:prSet/>
      <dgm:spPr/>
      <dgm:t>
        <a:bodyPr/>
        <a:lstStyle/>
        <a:p>
          <a:pPr>
            <a:lnSpc>
              <a:spcPct val="100000"/>
            </a:lnSpc>
          </a:pPr>
          <a:r>
            <a:rPr lang="en-US"/>
            <a:t>Engage</a:t>
          </a:r>
        </a:p>
      </dgm:t>
    </dgm:pt>
    <dgm:pt modelId="{BC5E4B76-2F72-4BB8-8D7F-B1BD6C61DB7D}" type="parTrans" cxnId="{05BB2D17-B937-4C1C-B84A-7E8CB6D29101}">
      <dgm:prSet/>
      <dgm:spPr/>
      <dgm:t>
        <a:bodyPr/>
        <a:lstStyle/>
        <a:p>
          <a:endParaRPr lang="en-US"/>
        </a:p>
      </dgm:t>
    </dgm:pt>
    <dgm:pt modelId="{1AD35656-C9E5-4728-8A35-84E930596CED}" type="sibTrans" cxnId="{05BB2D17-B937-4C1C-B84A-7E8CB6D29101}">
      <dgm:prSet/>
      <dgm:spPr/>
      <dgm:t>
        <a:bodyPr/>
        <a:lstStyle/>
        <a:p>
          <a:endParaRPr lang="en-US"/>
        </a:p>
      </dgm:t>
    </dgm:pt>
    <dgm:pt modelId="{8BB9B925-62D9-45DB-95FA-7DB813E1EB0F}">
      <dgm:prSet/>
      <dgm:spPr/>
      <dgm:t>
        <a:bodyPr/>
        <a:lstStyle/>
        <a:p>
          <a:pPr>
            <a:lnSpc>
              <a:spcPct val="100000"/>
            </a:lnSpc>
          </a:pPr>
          <a:r>
            <a:rPr lang="en-US" dirty="0"/>
            <a:t>Don’t ‘fake’ it</a:t>
          </a:r>
        </a:p>
      </dgm:t>
    </dgm:pt>
    <dgm:pt modelId="{A9E67127-2FAC-4C15-A5C1-3E6278508F9C}" type="parTrans" cxnId="{54274D9F-A215-48D2-AAAF-EAB7A31915E3}">
      <dgm:prSet/>
      <dgm:spPr/>
      <dgm:t>
        <a:bodyPr/>
        <a:lstStyle/>
        <a:p>
          <a:endParaRPr lang="en-US"/>
        </a:p>
      </dgm:t>
    </dgm:pt>
    <dgm:pt modelId="{E2362554-9229-4149-8203-4DAF321D9464}" type="sibTrans" cxnId="{54274D9F-A215-48D2-AAAF-EAB7A31915E3}">
      <dgm:prSet/>
      <dgm:spPr/>
      <dgm:t>
        <a:bodyPr/>
        <a:lstStyle/>
        <a:p>
          <a:endParaRPr lang="en-US"/>
        </a:p>
      </dgm:t>
    </dgm:pt>
    <dgm:pt modelId="{6042E7B4-6C45-4A14-A45F-F89F3F236458}">
      <dgm:prSet/>
      <dgm:spPr/>
      <dgm:t>
        <a:bodyPr/>
        <a:lstStyle/>
        <a:p>
          <a:pPr>
            <a:lnSpc>
              <a:spcPct val="100000"/>
            </a:lnSpc>
          </a:pPr>
          <a:r>
            <a:rPr lang="en-US" dirty="0"/>
            <a:t>You’re not obligated to respond to negativity</a:t>
          </a:r>
        </a:p>
      </dgm:t>
    </dgm:pt>
    <dgm:pt modelId="{53284251-92A6-411A-9ACD-911D27CDB900}" type="parTrans" cxnId="{E880D341-C9E6-48AB-A2CD-D4D41DB74BFA}">
      <dgm:prSet/>
      <dgm:spPr/>
      <dgm:t>
        <a:bodyPr/>
        <a:lstStyle/>
        <a:p>
          <a:endParaRPr lang="en-CA"/>
        </a:p>
      </dgm:t>
    </dgm:pt>
    <dgm:pt modelId="{06BFF809-4322-4602-A2B3-7BF38CCC2D22}" type="sibTrans" cxnId="{E880D341-C9E6-48AB-A2CD-D4D41DB74BFA}">
      <dgm:prSet/>
      <dgm:spPr/>
      <dgm:t>
        <a:bodyPr/>
        <a:lstStyle/>
        <a:p>
          <a:endParaRPr lang="en-CA"/>
        </a:p>
      </dgm:t>
    </dgm:pt>
    <dgm:pt modelId="{5CBBAFD9-17EF-4484-BF1F-07D080485AB2}" type="pres">
      <dgm:prSet presAssocID="{D66D09F1-FF5A-4372-997D-6EAAFF1FC0FF}" presName="root" presStyleCnt="0">
        <dgm:presLayoutVars>
          <dgm:dir/>
          <dgm:resizeHandles val="exact"/>
        </dgm:presLayoutVars>
      </dgm:prSet>
      <dgm:spPr/>
    </dgm:pt>
    <dgm:pt modelId="{08124450-0D97-4C32-922D-708EE69FEAF9}" type="pres">
      <dgm:prSet presAssocID="{CB40FE18-618E-417B-BED5-C9F26F05D76B}" presName="compNode" presStyleCnt="0"/>
      <dgm:spPr/>
    </dgm:pt>
    <dgm:pt modelId="{00203F7B-9D28-424D-BE48-F09AFDCF1142}" type="pres">
      <dgm:prSet presAssocID="{CB40FE18-618E-417B-BED5-C9F26F05D76B}" presName="bgRect" presStyleLbl="bgShp" presStyleIdx="0" presStyleCnt="4"/>
      <dgm:spPr/>
    </dgm:pt>
    <dgm:pt modelId="{85F2A83C-2612-40CC-A451-597BCBCC0EE9}" type="pres">
      <dgm:prSet presAssocID="{CB40FE18-618E-417B-BED5-C9F26F05D76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nvelope"/>
        </a:ext>
      </dgm:extLst>
    </dgm:pt>
    <dgm:pt modelId="{CB082B1B-FB07-4DF3-8135-13E257D6849C}" type="pres">
      <dgm:prSet presAssocID="{CB40FE18-618E-417B-BED5-C9F26F05D76B}" presName="spaceRect" presStyleCnt="0"/>
      <dgm:spPr/>
    </dgm:pt>
    <dgm:pt modelId="{32694C17-470A-4896-A47A-86EC3CBB000C}" type="pres">
      <dgm:prSet presAssocID="{CB40FE18-618E-417B-BED5-C9F26F05D76B}" presName="parTx" presStyleLbl="revTx" presStyleIdx="0" presStyleCnt="4">
        <dgm:presLayoutVars>
          <dgm:chMax val="0"/>
          <dgm:chPref val="0"/>
        </dgm:presLayoutVars>
      </dgm:prSet>
      <dgm:spPr/>
    </dgm:pt>
    <dgm:pt modelId="{D5374118-6A27-473F-94A9-0260E55C88F7}" type="pres">
      <dgm:prSet presAssocID="{D393D82B-9361-44A0-A1CB-B7351F496BB2}" presName="sibTrans" presStyleCnt="0"/>
      <dgm:spPr/>
    </dgm:pt>
    <dgm:pt modelId="{B41A5047-046C-4829-9B66-80A348F4DDBE}" type="pres">
      <dgm:prSet presAssocID="{8EB0D9CD-5234-48FD-83BB-BF0D147A23D6}" presName="compNode" presStyleCnt="0"/>
      <dgm:spPr/>
    </dgm:pt>
    <dgm:pt modelId="{D9DD72CD-C612-409A-92B1-A7EEE5BC502E}" type="pres">
      <dgm:prSet presAssocID="{8EB0D9CD-5234-48FD-83BB-BF0D147A23D6}" presName="bgRect" presStyleLbl="bgShp" presStyleIdx="1" presStyleCnt="4"/>
      <dgm:spPr/>
    </dgm:pt>
    <dgm:pt modelId="{1038E4DD-9A78-406F-8FDD-F9B3D13098F5}" type="pres">
      <dgm:prSet presAssocID="{8EB0D9CD-5234-48FD-83BB-BF0D147A23D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9B8F22DF-1266-4320-82C7-860D143E1FA1}" type="pres">
      <dgm:prSet presAssocID="{8EB0D9CD-5234-48FD-83BB-BF0D147A23D6}" presName="spaceRect" presStyleCnt="0"/>
      <dgm:spPr/>
    </dgm:pt>
    <dgm:pt modelId="{78B582F2-240C-4E78-B82A-CF457A7321E7}" type="pres">
      <dgm:prSet presAssocID="{8EB0D9CD-5234-48FD-83BB-BF0D147A23D6}" presName="parTx" presStyleLbl="revTx" presStyleIdx="1" presStyleCnt="4">
        <dgm:presLayoutVars>
          <dgm:chMax val="0"/>
          <dgm:chPref val="0"/>
        </dgm:presLayoutVars>
      </dgm:prSet>
      <dgm:spPr/>
    </dgm:pt>
    <dgm:pt modelId="{2FF6ECC1-9604-4C55-9BF1-7117FBF972BE}" type="pres">
      <dgm:prSet presAssocID="{1AD35656-C9E5-4728-8A35-84E930596CED}" presName="sibTrans" presStyleCnt="0"/>
      <dgm:spPr/>
    </dgm:pt>
    <dgm:pt modelId="{147DE61B-68DD-4B43-A7CE-D6807FDE3A30}" type="pres">
      <dgm:prSet presAssocID="{8BB9B925-62D9-45DB-95FA-7DB813E1EB0F}" presName="compNode" presStyleCnt="0"/>
      <dgm:spPr/>
    </dgm:pt>
    <dgm:pt modelId="{F8EF3C95-DC7D-407E-BF6C-481376196C9D}" type="pres">
      <dgm:prSet presAssocID="{8BB9B925-62D9-45DB-95FA-7DB813E1EB0F}" presName="bgRect" presStyleLbl="bgShp" presStyleIdx="2" presStyleCnt="4" custLinFactNeighborX="-260" custLinFactNeighborY="-2629"/>
      <dgm:spPr/>
    </dgm:pt>
    <dgm:pt modelId="{BEC2D4EC-7B25-4063-858B-81E0736A10E3}" type="pres">
      <dgm:prSet presAssocID="{8BB9B925-62D9-45DB-95FA-7DB813E1EB0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F93AA224-9AC2-4439-ABE1-64203C6BE144}" type="pres">
      <dgm:prSet presAssocID="{8BB9B925-62D9-45DB-95FA-7DB813E1EB0F}" presName="spaceRect" presStyleCnt="0"/>
      <dgm:spPr/>
    </dgm:pt>
    <dgm:pt modelId="{83821623-974B-48AC-A878-0433BE7A5946}" type="pres">
      <dgm:prSet presAssocID="{8BB9B925-62D9-45DB-95FA-7DB813E1EB0F}" presName="parTx" presStyleLbl="revTx" presStyleIdx="2" presStyleCnt="4">
        <dgm:presLayoutVars>
          <dgm:chMax val="0"/>
          <dgm:chPref val="0"/>
        </dgm:presLayoutVars>
      </dgm:prSet>
      <dgm:spPr/>
    </dgm:pt>
    <dgm:pt modelId="{FFC34A97-835C-42DE-A1B0-255FA42D8C62}" type="pres">
      <dgm:prSet presAssocID="{E2362554-9229-4149-8203-4DAF321D9464}" presName="sibTrans" presStyleCnt="0"/>
      <dgm:spPr/>
    </dgm:pt>
    <dgm:pt modelId="{432B410A-8E3E-40F0-B50A-F01DE8353FFC}" type="pres">
      <dgm:prSet presAssocID="{6042E7B4-6C45-4A14-A45F-F89F3F236458}" presName="compNode" presStyleCnt="0"/>
      <dgm:spPr/>
    </dgm:pt>
    <dgm:pt modelId="{8E06E3A7-3D40-486F-92FB-292A126055BD}" type="pres">
      <dgm:prSet presAssocID="{6042E7B4-6C45-4A14-A45F-F89F3F236458}" presName="bgRect" presStyleLbl="bgShp" presStyleIdx="3" presStyleCnt="4"/>
      <dgm:spPr/>
    </dgm:pt>
    <dgm:pt modelId="{DB6FE661-0CC2-44C0-BC4D-0F6F9EE8B5FF}" type="pres">
      <dgm:prSet presAssocID="{6042E7B4-6C45-4A14-A45F-F89F3F23645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Warning"/>
        </a:ext>
      </dgm:extLst>
    </dgm:pt>
    <dgm:pt modelId="{F6993932-A060-4ACB-872F-1D9F7E47D180}" type="pres">
      <dgm:prSet presAssocID="{6042E7B4-6C45-4A14-A45F-F89F3F236458}" presName="spaceRect" presStyleCnt="0"/>
      <dgm:spPr/>
    </dgm:pt>
    <dgm:pt modelId="{217943C2-8442-4DEB-9317-ABF6CF4FDDFD}" type="pres">
      <dgm:prSet presAssocID="{6042E7B4-6C45-4A14-A45F-F89F3F236458}" presName="parTx" presStyleLbl="revTx" presStyleIdx="3" presStyleCnt="4">
        <dgm:presLayoutVars>
          <dgm:chMax val="0"/>
          <dgm:chPref val="0"/>
        </dgm:presLayoutVars>
      </dgm:prSet>
      <dgm:spPr/>
    </dgm:pt>
  </dgm:ptLst>
  <dgm:cxnLst>
    <dgm:cxn modelId="{E9501902-E3A2-4B30-97F9-FC6C935128D2}" type="presOf" srcId="{8EB0D9CD-5234-48FD-83BB-BF0D147A23D6}" destId="{78B582F2-240C-4E78-B82A-CF457A7321E7}" srcOrd="0" destOrd="0" presId="urn:microsoft.com/office/officeart/2018/2/layout/IconVerticalSolidList"/>
    <dgm:cxn modelId="{68539215-9ADD-4DC4-A87D-5F65B706AFA2}" srcId="{D66D09F1-FF5A-4372-997D-6EAAFF1FC0FF}" destId="{CB40FE18-618E-417B-BED5-C9F26F05D76B}" srcOrd="0" destOrd="0" parTransId="{62786B1F-9058-4B9A-BB9E-306445D98BD4}" sibTransId="{D393D82B-9361-44A0-A1CB-B7351F496BB2}"/>
    <dgm:cxn modelId="{05BB2D17-B937-4C1C-B84A-7E8CB6D29101}" srcId="{D66D09F1-FF5A-4372-997D-6EAAFF1FC0FF}" destId="{8EB0D9CD-5234-48FD-83BB-BF0D147A23D6}" srcOrd="1" destOrd="0" parTransId="{BC5E4B76-2F72-4BB8-8D7F-B1BD6C61DB7D}" sibTransId="{1AD35656-C9E5-4728-8A35-84E930596CED}"/>
    <dgm:cxn modelId="{E880D341-C9E6-48AB-A2CD-D4D41DB74BFA}" srcId="{D66D09F1-FF5A-4372-997D-6EAAFF1FC0FF}" destId="{6042E7B4-6C45-4A14-A45F-F89F3F236458}" srcOrd="3" destOrd="0" parTransId="{53284251-92A6-411A-9ACD-911D27CDB900}" sibTransId="{06BFF809-4322-4602-A2B3-7BF38CCC2D22}"/>
    <dgm:cxn modelId="{89F28A4C-8387-4802-8294-4D1B814AA3FF}" type="presOf" srcId="{D66D09F1-FF5A-4372-997D-6EAAFF1FC0FF}" destId="{5CBBAFD9-17EF-4484-BF1F-07D080485AB2}" srcOrd="0" destOrd="0" presId="urn:microsoft.com/office/officeart/2018/2/layout/IconVerticalSolidList"/>
    <dgm:cxn modelId="{5445DB88-CD99-4462-BEB6-6DB82F5A5A07}" type="presOf" srcId="{CB40FE18-618E-417B-BED5-C9F26F05D76B}" destId="{32694C17-470A-4896-A47A-86EC3CBB000C}" srcOrd="0" destOrd="0" presId="urn:microsoft.com/office/officeart/2018/2/layout/IconVerticalSolidList"/>
    <dgm:cxn modelId="{54274D9F-A215-48D2-AAAF-EAB7A31915E3}" srcId="{D66D09F1-FF5A-4372-997D-6EAAFF1FC0FF}" destId="{8BB9B925-62D9-45DB-95FA-7DB813E1EB0F}" srcOrd="2" destOrd="0" parTransId="{A9E67127-2FAC-4C15-A5C1-3E6278508F9C}" sibTransId="{E2362554-9229-4149-8203-4DAF321D9464}"/>
    <dgm:cxn modelId="{BE5E04E6-7D2B-4FFB-A6B1-C11DE5ADAB3A}" type="presOf" srcId="{6042E7B4-6C45-4A14-A45F-F89F3F236458}" destId="{217943C2-8442-4DEB-9317-ABF6CF4FDDFD}" srcOrd="0" destOrd="0" presId="urn:microsoft.com/office/officeart/2018/2/layout/IconVerticalSolidList"/>
    <dgm:cxn modelId="{23D448FD-567B-4A42-9D72-6761DF96919C}" type="presOf" srcId="{8BB9B925-62D9-45DB-95FA-7DB813E1EB0F}" destId="{83821623-974B-48AC-A878-0433BE7A5946}" srcOrd="0" destOrd="0" presId="urn:microsoft.com/office/officeart/2018/2/layout/IconVerticalSolidList"/>
    <dgm:cxn modelId="{54EF811E-0AEF-4C7D-AE95-649BD15B1658}" type="presParOf" srcId="{5CBBAFD9-17EF-4484-BF1F-07D080485AB2}" destId="{08124450-0D97-4C32-922D-708EE69FEAF9}" srcOrd="0" destOrd="0" presId="urn:microsoft.com/office/officeart/2018/2/layout/IconVerticalSolidList"/>
    <dgm:cxn modelId="{F8CC08D2-04E2-479A-975D-8E7790485432}" type="presParOf" srcId="{08124450-0D97-4C32-922D-708EE69FEAF9}" destId="{00203F7B-9D28-424D-BE48-F09AFDCF1142}" srcOrd="0" destOrd="0" presId="urn:microsoft.com/office/officeart/2018/2/layout/IconVerticalSolidList"/>
    <dgm:cxn modelId="{3D1902DB-2C78-4756-B736-EB4DAF2C8CFA}" type="presParOf" srcId="{08124450-0D97-4C32-922D-708EE69FEAF9}" destId="{85F2A83C-2612-40CC-A451-597BCBCC0EE9}" srcOrd="1" destOrd="0" presId="urn:microsoft.com/office/officeart/2018/2/layout/IconVerticalSolidList"/>
    <dgm:cxn modelId="{35C10164-0F5E-4D95-B8D8-57AE0FA21EFE}" type="presParOf" srcId="{08124450-0D97-4C32-922D-708EE69FEAF9}" destId="{CB082B1B-FB07-4DF3-8135-13E257D6849C}" srcOrd="2" destOrd="0" presId="urn:microsoft.com/office/officeart/2018/2/layout/IconVerticalSolidList"/>
    <dgm:cxn modelId="{D3070668-0DDD-41C3-944B-45E8282EF975}" type="presParOf" srcId="{08124450-0D97-4C32-922D-708EE69FEAF9}" destId="{32694C17-470A-4896-A47A-86EC3CBB000C}" srcOrd="3" destOrd="0" presId="urn:microsoft.com/office/officeart/2018/2/layout/IconVerticalSolidList"/>
    <dgm:cxn modelId="{0C37AE30-388F-4886-A4F0-504D6C636633}" type="presParOf" srcId="{5CBBAFD9-17EF-4484-BF1F-07D080485AB2}" destId="{D5374118-6A27-473F-94A9-0260E55C88F7}" srcOrd="1" destOrd="0" presId="urn:microsoft.com/office/officeart/2018/2/layout/IconVerticalSolidList"/>
    <dgm:cxn modelId="{CAC96B66-D0C9-4C02-9FEE-ED0F4E414B31}" type="presParOf" srcId="{5CBBAFD9-17EF-4484-BF1F-07D080485AB2}" destId="{B41A5047-046C-4829-9B66-80A348F4DDBE}" srcOrd="2" destOrd="0" presId="urn:microsoft.com/office/officeart/2018/2/layout/IconVerticalSolidList"/>
    <dgm:cxn modelId="{C58947A1-EE2F-41FB-AAB6-A32322720526}" type="presParOf" srcId="{B41A5047-046C-4829-9B66-80A348F4DDBE}" destId="{D9DD72CD-C612-409A-92B1-A7EEE5BC502E}" srcOrd="0" destOrd="0" presId="urn:microsoft.com/office/officeart/2018/2/layout/IconVerticalSolidList"/>
    <dgm:cxn modelId="{862022D9-E77E-40E3-A29C-22B37F81D53F}" type="presParOf" srcId="{B41A5047-046C-4829-9B66-80A348F4DDBE}" destId="{1038E4DD-9A78-406F-8FDD-F9B3D13098F5}" srcOrd="1" destOrd="0" presId="urn:microsoft.com/office/officeart/2018/2/layout/IconVerticalSolidList"/>
    <dgm:cxn modelId="{F77B5896-6F3B-4418-9DB0-A5D1F8B9A30A}" type="presParOf" srcId="{B41A5047-046C-4829-9B66-80A348F4DDBE}" destId="{9B8F22DF-1266-4320-82C7-860D143E1FA1}" srcOrd="2" destOrd="0" presId="urn:microsoft.com/office/officeart/2018/2/layout/IconVerticalSolidList"/>
    <dgm:cxn modelId="{3D120D93-00B0-4FEF-B74A-963576E3A212}" type="presParOf" srcId="{B41A5047-046C-4829-9B66-80A348F4DDBE}" destId="{78B582F2-240C-4E78-B82A-CF457A7321E7}" srcOrd="3" destOrd="0" presId="urn:microsoft.com/office/officeart/2018/2/layout/IconVerticalSolidList"/>
    <dgm:cxn modelId="{86B6AD17-6824-40BE-B9CA-0ADABD96B05B}" type="presParOf" srcId="{5CBBAFD9-17EF-4484-BF1F-07D080485AB2}" destId="{2FF6ECC1-9604-4C55-9BF1-7117FBF972BE}" srcOrd="3" destOrd="0" presId="urn:microsoft.com/office/officeart/2018/2/layout/IconVerticalSolidList"/>
    <dgm:cxn modelId="{B107CC7C-B871-4139-AE3A-65DDC26F4496}" type="presParOf" srcId="{5CBBAFD9-17EF-4484-BF1F-07D080485AB2}" destId="{147DE61B-68DD-4B43-A7CE-D6807FDE3A30}" srcOrd="4" destOrd="0" presId="urn:microsoft.com/office/officeart/2018/2/layout/IconVerticalSolidList"/>
    <dgm:cxn modelId="{BE9674E1-DA46-494F-AB9E-D7ED364C391B}" type="presParOf" srcId="{147DE61B-68DD-4B43-A7CE-D6807FDE3A30}" destId="{F8EF3C95-DC7D-407E-BF6C-481376196C9D}" srcOrd="0" destOrd="0" presId="urn:microsoft.com/office/officeart/2018/2/layout/IconVerticalSolidList"/>
    <dgm:cxn modelId="{0040A073-0F51-4D6C-8652-DC5C134FEF27}" type="presParOf" srcId="{147DE61B-68DD-4B43-A7CE-D6807FDE3A30}" destId="{BEC2D4EC-7B25-4063-858B-81E0736A10E3}" srcOrd="1" destOrd="0" presId="urn:microsoft.com/office/officeart/2018/2/layout/IconVerticalSolidList"/>
    <dgm:cxn modelId="{537EFE1D-6676-405A-9B9E-30A4BC19B98F}" type="presParOf" srcId="{147DE61B-68DD-4B43-A7CE-D6807FDE3A30}" destId="{F93AA224-9AC2-4439-ABE1-64203C6BE144}" srcOrd="2" destOrd="0" presId="urn:microsoft.com/office/officeart/2018/2/layout/IconVerticalSolidList"/>
    <dgm:cxn modelId="{B497CE41-C7EA-4DE1-B355-1BE8F4340CEF}" type="presParOf" srcId="{147DE61B-68DD-4B43-A7CE-D6807FDE3A30}" destId="{83821623-974B-48AC-A878-0433BE7A5946}" srcOrd="3" destOrd="0" presId="urn:microsoft.com/office/officeart/2018/2/layout/IconVerticalSolidList"/>
    <dgm:cxn modelId="{483D0CBD-477F-4DAE-9ABB-CC815F589448}" type="presParOf" srcId="{5CBBAFD9-17EF-4484-BF1F-07D080485AB2}" destId="{FFC34A97-835C-42DE-A1B0-255FA42D8C62}" srcOrd="5" destOrd="0" presId="urn:microsoft.com/office/officeart/2018/2/layout/IconVerticalSolidList"/>
    <dgm:cxn modelId="{76E86874-F2D3-4B96-A7FA-8110054CE406}" type="presParOf" srcId="{5CBBAFD9-17EF-4484-BF1F-07D080485AB2}" destId="{432B410A-8E3E-40F0-B50A-F01DE8353FFC}" srcOrd="6" destOrd="0" presId="urn:microsoft.com/office/officeart/2018/2/layout/IconVerticalSolidList"/>
    <dgm:cxn modelId="{EF4E116B-7F80-4940-A797-F2EF0A31AE8E}" type="presParOf" srcId="{432B410A-8E3E-40F0-B50A-F01DE8353FFC}" destId="{8E06E3A7-3D40-486F-92FB-292A126055BD}" srcOrd="0" destOrd="0" presId="urn:microsoft.com/office/officeart/2018/2/layout/IconVerticalSolidList"/>
    <dgm:cxn modelId="{A381EC62-C9CD-4F91-BF16-2A161DDC86A9}" type="presParOf" srcId="{432B410A-8E3E-40F0-B50A-F01DE8353FFC}" destId="{DB6FE661-0CC2-44C0-BC4D-0F6F9EE8B5FF}" srcOrd="1" destOrd="0" presId="urn:microsoft.com/office/officeart/2018/2/layout/IconVerticalSolidList"/>
    <dgm:cxn modelId="{8595FE3F-9921-4BAE-BEDF-30E964E310FE}" type="presParOf" srcId="{432B410A-8E3E-40F0-B50A-F01DE8353FFC}" destId="{F6993932-A060-4ACB-872F-1D9F7E47D180}" srcOrd="2" destOrd="0" presId="urn:microsoft.com/office/officeart/2018/2/layout/IconVerticalSolidList"/>
    <dgm:cxn modelId="{B441DD0C-066B-404A-B6B0-6F0BED6A9608}" type="presParOf" srcId="{432B410A-8E3E-40F0-B50A-F01DE8353FFC}" destId="{217943C2-8442-4DEB-9317-ABF6CF4FDDF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7A8BE8-C109-42AD-AAE0-0B6637DD2555}" type="doc">
      <dgm:prSet loTypeId="urn:microsoft.com/office/officeart/2018/5/layout/IconLeafLabelList" loCatId="icon" qsTypeId="urn:microsoft.com/office/officeart/2005/8/quickstyle/simple1" qsCatId="simple" csTypeId="urn:microsoft.com/office/officeart/2018/5/colors/Iconchunking_neutralicon_colorful5" csCatId="colorful" phldr="1"/>
      <dgm:spPr/>
      <dgm:t>
        <a:bodyPr/>
        <a:lstStyle/>
        <a:p>
          <a:endParaRPr lang="en-US"/>
        </a:p>
      </dgm:t>
    </dgm:pt>
    <dgm:pt modelId="{1A4B5CDE-68A8-4E05-85A9-041BAD595061}">
      <dgm:prSet/>
      <dgm:spPr/>
      <dgm:t>
        <a:bodyPr/>
        <a:lstStyle/>
        <a:p>
          <a:pPr>
            <a:defRPr cap="all"/>
          </a:pPr>
          <a:r>
            <a:rPr lang="en-US"/>
            <a:t>Spell check/ fact check</a:t>
          </a:r>
        </a:p>
      </dgm:t>
    </dgm:pt>
    <dgm:pt modelId="{FB6B43B5-8A11-4D80-B594-158804E084EF}" type="parTrans" cxnId="{E8C59F9A-C29C-4753-AE72-06D78205327A}">
      <dgm:prSet/>
      <dgm:spPr/>
      <dgm:t>
        <a:bodyPr/>
        <a:lstStyle/>
        <a:p>
          <a:endParaRPr lang="en-US"/>
        </a:p>
      </dgm:t>
    </dgm:pt>
    <dgm:pt modelId="{2407DC75-C142-42C5-A028-54712F78E0C2}" type="sibTrans" cxnId="{E8C59F9A-C29C-4753-AE72-06D78205327A}">
      <dgm:prSet/>
      <dgm:spPr/>
      <dgm:t>
        <a:bodyPr/>
        <a:lstStyle/>
        <a:p>
          <a:endParaRPr lang="en-US"/>
        </a:p>
      </dgm:t>
    </dgm:pt>
    <dgm:pt modelId="{091C1024-CC90-4907-8A3D-7C9A889E2074}">
      <dgm:prSet/>
      <dgm:spPr/>
      <dgm:t>
        <a:bodyPr/>
        <a:lstStyle/>
        <a:p>
          <a:pPr>
            <a:defRPr cap="all"/>
          </a:pPr>
          <a:r>
            <a:rPr lang="en-US"/>
            <a:t>Hit that send button! </a:t>
          </a:r>
        </a:p>
      </dgm:t>
    </dgm:pt>
    <dgm:pt modelId="{18A22E77-9FFE-4F08-89AC-F1CB59745707}" type="parTrans" cxnId="{ECAF4833-0788-4540-A408-D82F96709137}">
      <dgm:prSet/>
      <dgm:spPr/>
      <dgm:t>
        <a:bodyPr/>
        <a:lstStyle/>
        <a:p>
          <a:endParaRPr lang="en-US"/>
        </a:p>
      </dgm:t>
    </dgm:pt>
    <dgm:pt modelId="{0BE5472A-638A-4DFC-84CD-76FEF404FBC4}" type="sibTrans" cxnId="{ECAF4833-0788-4540-A408-D82F96709137}">
      <dgm:prSet/>
      <dgm:spPr/>
      <dgm:t>
        <a:bodyPr/>
        <a:lstStyle/>
        <a:p>
          <a:endParaRPr lang="en-US"/>
        </a:p>
      </dgm:t>
    </dgm:pt>
    <dgm:pt modelId="{8D790C41-0E18-48FF-9419-F6DEEC6AC1AC}">
      <dgm:prSet/>
      <dgm:spPr/>
      <dgm:t>
        <a:bodyPr/>
        <a:lstStyle/>
        <a:p>
          <a:pPr>
            <a:defRPr cap="all"/>
          </a:pPr>
          <a:r>
            <a:rPr lang="en-US" dirty="0"/>
            <a:t>Share and re-share</a:t>
          </a:r>
        </a:p>
      </dgm:t>
    </dgm:pt>
    <dgm:pt modelId="{735EA51B-C983-4AE6-A7B9-E2E3822BCCE1}" type="parTrans" cxnId="{FC7D84D1-1C36-4400-AB25-E9DF7B5266AC}">
      <dgm:prSet/>
      <dgm:spPr/>
      <dgm:t>
        <a:bodyPr/>
        <a:lstStyle/>
        <a:p>
          <a:endParaRPr lang="en-US"/>
        </a:p>
      </dgm:t>
    </dgm:pt>
    <dgm:pt modelId="{8F64D1B8-6D6A-4297-A840-0AE9F5365159}" type="sibTrans" cxnId="{FC7D84D1-1C36-4400-AB25-E9DF7B5266AC}">
      <dgm:prSet/>
      <dgm:spPr/>
      <dgm:t>
        <a:bodyPr/>
        <a:lstStyle/>
        <a:p>
          <a:endParaRPr lang="en-US"/>
        </a:p>
      </dgm:t>
    </dgm:pt>
    <dgm:pt modelId="{C1060E42-A274-47A0-A783-33C5ED2EE297}">
      <dgm:prSet/>
      <dgm:spPr/>
      <dgm:t>
        <a:bodyPr/>
        <a:lstStyle/>
        <a:p>
          <a:pPr>
            <a:defRPr cap="all"/>
          </a:pPr>
          <a:r>
            <a:rPr lang="en-US"/>
            <a:t>You can always Delete</a:t>
          </a:r>
        </a:p>
      </dgm:t>
    </dgm:pt>
    <dgm:pt modelId="{DF6175BB-ED0E-42BF-981C-68C17AD94157}" type="parTrans" cxnId="{A5F2A402-8B90-4A13-B798-527D0280D1B3}">
      <dgm:prSet/>
      <dgm:spPr/>
      <dgm:t>
        <a:bodyPr/>
        <a:lstStyle/>
        <a:p>
          <a:endParaRPr lang="en-US"/>
        </a:p>
      </dgm:t>
    </dgm:pt>
    <dgm:pt modelId="{6D24B539-9B6E-4A48-B7C2-CA5D481AB9E0}" type="sibTrans" cxnId="{A5F2A402-8B90-4A13-B798-527D0280D1B3}">
      <dgm:prSet/>
      <dgm:spPr/>
      <dgm:t>
        <a:bodyPr/>
        <a:lstStyle/>
        <a:p>
          <a:endParaRPr lang="en-US"/>
        </a:p>
      </dgm:t>
    </dgm:pt>
    <dgm:pt modelId="{16DCF54F-C651-4661-B358-AC2AD8CF74D3}" type="pres">
      <dgm:prSet presAssocID="{C97A8BE8-C109-42AD-AAE0-0B6637DD2555}" presName="root" presStyleCnt="0">
        <dgm:presLayoutVars>
          <dgm:dir/>
          <dgm:resizeHandles val="exact"/>
        </dgm:presLayoutVars>
      </dgm:prSet>
      <dgm:spPr/>
    </dgm:pt>
    <dgm:pt modelId="{16088CEA-CB26-4A67-AD90-A8000712727B}" type="pres">
      <dgm:prSet presAssocID="{1A4B5CDE-68A8-4E05-85A9-041BAD595061}" presName="compNode" presStyleCnt="0"/>
      <dgm:spPr/>
    </dgm:pt>
    <dgm:pt modelId="{AFF5F899-EB7A-49CB-84CC-1D9CDCFD7929}" type="pres">
      <dgm:prSet presAssocID="{1A4B5CDE-68A8-4E05-85A9-041BAD595061}" presName="iconBgRect" presStyleLbl="bgShp" presStyleIdx="0" presStyleCnt="4" custLinFactNeighborY="1074"/>
      <dgm:spPr>
        <a:prstGeom prst="round2DiagRect">
          <a:avLst>
            <a:gd name="adj1" fmla="val 29727"/>
            <a:gd name="adj2" fmla="val 0"/>
          </a:avLst>
        </a:prstGeom>
      </dgm:spPr>
    </dgm:pt>
    <dgm:pt modelId="{60485E9E-A02B-4344-A9FD-921B7B5C7956}" type="pres">
      <dgm:prSet presAssocID="{1A4B5CDE-68A8-4E05-85A9-041BAD59506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Research"/>
        </a:ext>
      </dgm:extLst>
    </dgm:pt>
    <dgm:pt modelId="{9C53A941-4734-454A-8750-42BEBAEA5C6E}" type="pres">
      <dgm:prSet presAssocID="{1A4B5CDE-68A8-4E05-85A9-041BAD595061}" presName="spaceRect" presStyleCnt="0"/>
      <dgm:spPr/>
    </dgm:pt>
    <dgm:pt modelId="{83543C02-FA99-4133-8925-A8B4DFADF3CA}" type="pres">
      <dgm:prSet presAssocID="{1A4B5CDE-68A8-4E05-85A9-041BAD595061}" presName="textRect" presStyleLbl="revTx" presStyleIdx="0" presStyleCnt="4">
        <dgm:presLayoutVars>
          <dgm:chMax val="1"/>
          <dgm:chPref val="1"/>
        </dgm:presLayoutVars>
      </dgm:prSet>
      <dgm:spPr/>
    </dgm:pt>
    <dgm:pt modelId="{5E9A050C-FCD1-4E21-9D02-E229B8FA52C2}" type="pres">
      <dgm:prSet presAssocID="{2407DC75-C142-42C5-A028-54712F78E0C2}" presName="sibTrans" presStyleCnt="0"/>
      <dgm:spPr/>
    </dgm:pt>
    <dgm:pt modelId="{62922AE6-BC22-426B-8527-213437CC2C59}" type="pres">
      <dgm:prSet presAssocID="{091C1024-CC90-4907-8A3D-7C9A889E2074}" presName="compNode" presStyleCnt="0"/>
      <dgm:spPr/>
    </dgm:pt>
    <dgm:pt modelId="{86150C23-A55A-4449-9B62-A9C6AFE02EC1}" type="pres">
      <dgm:prSet presAssocID="{091C1024-CC90-4907-8A3D-7C9A889E2074}" presName="iconBgRect" presStyleLbl="bgShp" presStyleIdx="1" presStyleCnt="4"/>
      <dgm:spPr>
        <a:prstGeom prst="round2DiagRect">
          <a:avLst>
            <a:gd name="adj1" fmla="val 29727"/>
            <a:gd name="adj2" fmla="val 0"/>
          </a:avLst>
        </a:prstGeom>
      </dgm:spPr>
    </dgm:pt>
    <dgm:pt modelId="{3B5CF6FF-7056-4DE6-A164-B762BBEA416A}" type="pres">
      <dgm:prSet presAssocID="{091C1024-CC90-4907-8A3D-7C9A889E207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nvelope"/>
        </a:ext>
      </dgm:extLst>
    </dgm:pt>
    <dgm:pt modelId="{ED377E40-40F8-43AE-956F-9F2B763EF05F}" type="pres">
      <dgm:prSet presAssocID="{091C1024-CC90-4907-8A3D-7C9A889E2074}" presName="spaceRect" presStyleCnt="0"/>
      <dgm:spPr/>
    </dgm:pt>
    <dgm:pt modelId="{2A1C713B-400A-4A8B-8CE3-AB4582904458}" type="pres">
      <dgm:prSet presAssocID="{091C1024-CC90-4907-8A3D-7C9A889E2074}" presName="textRect" presStyleLbl="revTx" presStyleIdx="1" presStyleCnt="4">
        <dgm:presLayoutVars>
          <dgm:chMax val="1"/>
          <dgm:chPref val="1"/>
        </dgm:presLayoutVars>
      </dgm:prSet>
      <dgm:spPr/>
    </dgm:pt>
    <dgm:pt modelId="{A05ADB40-10E9-411A-8185-51A7E8DEF9CE}" type="pres">
      <dgm:prSet presAssocID="{0BE5472A-638A-4DFC-84CD-76FEF404FBC4}" presName="sibTrans" presStyleCnt="0"/>
      <dgm:spPr/>
    </dgm:pt>
    <dgm:pt modelId="{BE91A8F0-DF3D-484E-B94B-C3CB9C7839DA}" type="pres">
      <dgm:prSet presAssocID="{8D790C41-0E18-48FF-9419-F6DEEC6AC1AC}" presName="compNode" presStyleCnt="0"/>
      <dgm:spPr/>
    </dgm:pt>
    <dgm:pt modelId="{324D155D-031B-4B8A-957C-E0BA60B189C8}" type="pres">
      <dgm:prSet presAssocID="{8D790C41-0E18-48FF-9419-F6DEEC6AC1AC}" presName="iconBgRect" presStyleLbl="bgShp" presStyleIdx="2" presStyleCnt="4"/>
      <dgm:spPr>
        <a:prstGeom prst="round2DiagRect">
          <a:avLst>
            <a:gd name="adj1" fmla="val 29727"/>
            <a:gd name="adj2" fmla="val 0"/>
          </a:avLst>
        </a:prstGeom>
      </dgm:spPr>
    </dgm:pt>
    <dgm:pt modelId="{1648A2EF-F271-4F58-9A3D-354D4A7F224A}" type="pres">
      <dgm:prSet presAssocID="{8D790C41-0E18-48FF-9419-F6DEEC6AC1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keting"/>
        </a:ext>
      </dgm:extLst>
    </dgm:pt>
    <dgm:pt modelId="{9D4CE543-26EA-4DE6-B89F-02156C4C79D6}" type="pres">
      <dgm:prSet presAssocID="{8D790C41-0E18-48FF-9419-F6DEEC6AC1AC}" presName="spaceRect" presStyleCnt="0"/>
      <dgm:spPr/>
    </dgm:pt>
    <dgm:pt modelId="{8D637C68-91BA-48F6-ABD6-02A48DBB643E}" type="pres">
      <dgm:prSet presAssocID="{8D790C41-0E18-48FF-9419-F6DEEC6AC1AC}" presName="textRect" presStyleLbl="revTx" presStyleIdx="2" presStyleCnt="4">
        <dgm:presLayoutVars>
          <dgm:chMax val="1"/>
          <dgm:chPref val="1"/>
        </dgm:presLayoutVars>
      </dgm:prSet>
      <dgm:spPr/>
    </dgm:pt>
    <dgm:pt modelId="{C3FD750E-E6B9-4DF4-9931-7A7D2B09A7B5}" type="pres">
      <dgm:prSet presAssocID="{8F64D1B8-6D6A-4297-A840-0AE9F5365159}" presName="sibTrans" presStyleCnt="0"/>
      <dgm:spPr/>
    </dgm:pt>
    <dgm:pt modelId="{FB936184-2ABC-48EE-A35C-EDC0B2E9B544}" type="pres">
      <dgm:prSet presAssocID="{C1060E42-A274-47A0-A783-33C5ED2EE297}" presName="compNode" presStyleCnt="0"/>
      <dgm:spPr/>
    </dgm:pt>
    <dgm:pt modelId="{EB7A5F6A-8970-4545-A35B-2A45C8CC52DB}" type="pres">
      <dgm:prSet presAssocID="{C1060E42-A274-47A0-A783-33C5ED2EE297}" presName="iconBgRect" presStyleLbl="bgShp" presStyleIdx="3" presStyleCnt="4" custLinFactNeighborX="-17726" custLinFactNeighborY="2259"/>
      <dgm:spPr>
        <a:prstGeom prst="round2DiagRect">
          <a:avLst>
            <a:gd name="adj1" fmla="val 29727"/>
            <a:gd name="adj2" fmla="val 0"/>
          </a:avLst>
        </a:prstGeom>
      </dgm:spPr>
    </dgm:pt>
    <dgm:pt modelId="{268D8772-60F9-420E-B3C2-4CE76EF07A47}" type="pres">
      <dgm:prSet presAssocID="{C1060E42-A274-47A0-A783-33C5ED2EE297}" presName="iconRect" presStyleLbl="node1" presStyleIdx="3" presStyleCnt="4" custLinFactNeighborX="-30482" custLinFactNeighborY="345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Garbage"/>
        </a:ext>
      </dgm:extLst>
    </dgm:pt>
    <dgm:pt modelId="{6013872B-E34A-40ED-8819-7A99E66F0D1A}" type="pres">
      <dgm:prSet presAssocID="{C1060E42-A274-47A0-A783-33C5ED2EE297}" presName="spaceRect" presStyleCnt="0"/>
      <dgm:spPr/>
    </dgm:pt>
    <dgm:pt modelId="{154B6BA8-D7EB-4336-9F5E-51C8FFE42755}" type="pres">
      <dgm:prSet presAssocID="{C1060E42-A274-47A0-A783-33C5ED2EE297}" presName="textRect" presStyleLbl="revTx" presStyleIdx="3" presStyleCnt="4" custLinFactNeighborX="-5897" custLinFactNeighborY="-1868">
        <dgm:presLayoutVars>
          <dgm:chMax val="1"/>
          <dgm:chPref val="1"/>
        </dgm:presLayoutVars>
      </dgm:prSet>
      <dgm:spPr/>
    </dgm:pt>
  </dgm:ptLst>
  <dgm:cxnLst>
    <dgm:cxn modelId="{A5F2A402-8B90-4A13-B798-527D0280D1B3}" srcId="{C97A8BE8-C109-42AD-AAE0-0B6637DD2555}" destId="{C1060E42-A274-47A0-A783-33C5ED2EE297}" srcOrd="3" destOrd="0" parTransId="{DF6175BB-ED0E-42BF-981C-68C17AD94157}" sibTransId="{6D24B539-9B6E-4A48-B7C2-CA5D481AB9E0}"/>
    <dgm:cxn modelId="{9355580B-916E-4527-85A4-3292FF2E3C44}" type="presOf" srcId="{8D790C41-0E18-48FF-9419-F6DEEC6AC1AC}" destId="{8D637C68-91BA-48F6-ABD6-02A48DBB643E}" srcOrd="0" destOrd="0" presId="urn:microsoft.com/office/officeart/2018/5/layout/IconLeafLabelList"/>
    <dgm:cxn modelId="{ECAF4833-0788-4540-A408-D82F96709137}" srcId="{C97A8BE8-C109-42AD-AAE0-0B6637DD2555}" destId="{091C1024-CC90-4907-8A3D-7C9A889E2074}" srcOrd="1" destOrd="0" parTransId="{18A22E77-9FFE-4F08-89AC-F1CB59745707}" sibTransId="{0BE5472A-638A-4DFC-84CD-76FEF404FBC4}"/>
    <dgm:cxn modelId="{F5691672-2F74-4D84-8997-ABB165C13BA1}" type="presOf" srcId="{C1060E42-A274-47A0-A783-33C5ED2EE297}" destId="{154B6BA8-D7EB-4336-9F5E-51C8FFE42755}" srcOrd="0" destOrd="0" presId="urn:microsoft.com/office/officeart/2018/5/layout/IconLeafLabelList"/>
    <dgm:cxn modelId="{8DFB4090-4DA5-4136-9A1C-60814CCB8A93}" type="presOf" srcId="{091C1024-CC90-4907-8A3D-7C9A889E2074}" destId="{2A1C713B-400A-4A8B-8CE3-AB4582904458}" srcOrd="0" destOrd="0" presId="urn:microsoft.com/office/officeart/2018/5/layout/IconLeafLabelList"/>
    <dgm:cxn modelId="{E8C59F9A-C29C-4753-AE72-06D78205327A}" srcId="{C97A8BE8-C109-42AD-AAE0-0B6637DD2555}" destId="{1A4B5CDE-68A8-4E05-85A9-041BAD595061}" srcOrd="0" destOrd="0" parTransId="{FB6B43B5-8A11-4D80-B594-158804E084EF}" sibTransId="{2407DC75-C142-42C5-A028-54712F78E0C2}"/>
    <dgm:cxn modelId="{ED9DE1B3-96AD-485F-92A7-4CEC2E657651}" type="presOf" srcId="{C97A8BE8-C109-42AD-AAE0-0B6637DD2555}" destId="{16DCF54F-C651-4661-B358-AC2AD8CF74D3}" srcOrd="0" destOrd="0" presId="urn:microsoft.com/office/officeart/2018/5/layout/IconLeafLabelList"/>
    <dgm:cxn modelId="{FC7D84D1-1C36-4400-AB25-E9DF7B5266AC}" srcId="{C97A8BE8-C109-42AD-AAE0-0B6637DD2555}" destId="{8D790C41-0E18-48FF-9419-F6DEEC6AC1AC}" srcOrd="2" destOrd="0" parTransId="{735EA51B-C983-4AE6-A7B9-E2E3822BCCE1}" sibTransId="{8F64D1B8-6D6A-4297-A840-0AE9F5365159}"/>
    <dgm:cxn modelId="{44C706DF-AA20-405A-B892-FCB1E4F2BA75}" type="presOf" srcId="{1A4B5CDE-68A8-4E05-85A9-041BAD595061}" destId="{83543C02-FA99-4133-8925-A8B4DFADF3CA}" srcOrd="0" destOrd="0" presId="urn:microsoft.com/office/officeart/2018/5/layout/IconLeafLabelList"/>
    <dgm:cxn modelId="{74418E4F-D45E-4098-841D-054C1935A92F}" type="presParOf" srcId="{16DCF54F-C651-4661-B358-AC2AD8CF74D3}" destId="{16088CEA-CB26-4A67-AD90-A8000712727B}" srcOrd="0" destOrd="0" presId="urn:microsoft.com/office/officeart/2018/5/layout/IconLeafLabelList"/>
    <dgm:cxn modelId="{33BBD613-5355-4124-A9E1-DE650B96ECA7}" type="presParOf" srcId="{16088CEA-CB26-4A67-AD90-A8000712727B}" destId="{AFF5F899-EB7A-49CB-84CC-1D9CDCFD7929}" srcOrd="0" destOrd="0" presId="urn:microsoft.com/office/officeart/2018/5/layout/IconLeafLabelList"/>
    <dgm:cxn modelId="{D240320C-C4D3-4CD3-8507-3150840FCED4}" type="presParOf" srcId="{16088CEA-CB26-4A67-AD90-A8000712727B}" destId="{60485E9E-A02B-4344-A9FD-921B7B5C7956}" srcOrd="1" destOrd="0" presId="urn:microsoft.com/office/officeart/2018/5/layout/IconLeafLabelList"/>
    <dgm:cxn modelId="{BA38F866-24BE-461E-A816-32E431F7AF78}" type="presParOf" srcId="{16088CEA-CB26-4A67-AD90-A8000712727B}" destId="{9C53A941-4734-454A-8750-42BEBAEA5C6E}" srcOrd="2" destOrd="0" presId="urn:microsoft.com/office/officeart/2018/5/layout/IconLeafLabelList"/>
    <dgm:cxn modelId="{BBC0AD8F-562B-42DF-9FEF-42186BF06D0B}" type="presParOf" srcId="{16088CEA-CB26-4A67-AD90-A8000712727B}" destId="{83543C02-FA99-4133-8925-A8B4DFADF3CA}" srcOrd="3" destOrd="0" presId="urn:microsoft.com/office/officeart/2018/5/layout/IconLeafLabelList"/>
    <dgm:cxn modelId="{96ED9AA1-9C61-406A-B683-135B2127F6EE}" type="presParOf" srcId="{16DCF54F-C651-4661-B358-AC2AD8CF74D3}" destId="{5E9A050C-FCD1-4E21-9D02-E229B8FA52C2}" srcOrd="1" destOrd="0" presId="urn:microsoft.com/office/officeart/2018/5/layout/IconLeafLabelList"/>
    <dgm:cxn modelId="{CF398B72-52B5-45D1-BF10-B91DFA2EC084}" type="presParOf" srcId="{16DCF54F-C651-4661-B358-AC2AD8CF74D3}" destId="{62922AE6-BC22-426B-8527-213437CC2C59}" srcOrd="2" destOrd="0" presId="urn:microsoft.com/office/officeart/2018/5/layout/IconLeafLabelList"/>
    <dgm:cxn modelId="{B89BA272-EC67-4AA9-99EC-4F0847541DD8}" type="presParOf" srcId="{62922AE6-BC22-426B-8527-213437CC2C59}" destId="{86150C23-A55A-4449-9B62-A9C6AFE02EC1}" srcOrd="0" destOrd="0" presId="urn:microsoft.com/office/officeart/2018/5/layout/IconLeafLabelList"/>
    <dgm:cxn modelId="{D5930DF9-15D6-48F7-8BDB-1668846C9A59}" type="presParOf" srcId="{62922AE6-BC22-426B-8527-213437CC2C59}" destId="{3B5CF6FF-7056-4DE6-A164-B762BBEA416A}" srcOrd="1" destOrd="0" presId="urn:microsoft.com/office/officeart/2018/5/layout/IconLeafLabelList"/>
    <dgm:cxn modelId="{A6AF1F23-F5FA-4501-A7B7-C441966AB022}" type="presParOf" srcId="{62922AE6-BC22-426B-8527-213437CC2C59}" destId="{ED377E40-40F8-43AE-956F-9F2B763EF05F}" srcOrd="2" destOrd="0" presId="urn:microsoft.com/office/officeart/2018/5/layout/IconLeafLabelList"/>
    <dgm:cxn modelId="{DB9128CB-8EDF-482E-8F5B-AA2B1A38B12A}" type="presParOf" srcId="{62922AE6-BC22-426B-8527-213437CC2C59}" destId="{2A1C713B-400A-4A8B-8CE3-AB4582904458}" srcOrd="3" destOrd="0" presId="urn:microsoft.com/office/officeart/2018/5/layout/IconLeafLabelList"/>
    <dgm:cxn modelId="{5E8B186F-8BE5-4354-8B2A-01AB2D30948D}" type="presParOf" srcId="{16DCF54F-C651-4661-B358-AC2AD8CF74D3}" destId="{A05ADB40-10E9-411A-8185-51A7E8DEF9CE}" srcOrd="3" destOrd="0" presId="urn:microsoft.com/office/officeart/2018/5/layout/IconLeafLabelList"/>
    <dgm:cxn modelId="{A619B35E-4961-46D7-A90D-46609C9B444F}" type="presParOf" srcId="{16DCF54F-C651-4661-B358-AC2AD8CF74D3}" destId="{BE91A8F0-DF3D-484E-B94B-C3CB9C7839DA}" srcOrd="4" destOrd="0" presId="urn:microsoft.com/office/officeart/2018/5/layout/IconLeafLabelList"/>
    <dgm:cxn modelId="{78438BB3-3947-425A-BF61-AA5F8E82731B}" type="presParOf" srcId="{BE91A8F0-DF3D-484E-B94B-C3CB9C7839DA}" destId="{324D155D-031B-4B8A-957C-E0BA60B189C8}" srcOrd="0" destOrd="0" presId="urn:microsoft.com/office/officeart/2018/5/layout/IconLeafLabelList"/>
    <dgm:cxn modelId="{FE77A4D4-F315-464C-9A7D-6A4EFCB1E1C2}" type="presParOf" srcId="{BE91A8F0-DF3D-484E-B94B-C3CB9C7839DA}" destId="{1648A2EF-F271-4F58-9A3D-354D4A7F224A}" srcOrd="1" destOrd="0" presId="urn:microsoft.com/office/officeart/2018/5/layout/IconLeafLabelList"/>
    <dgm:cxn modelId="{6A73FB73-283E-4E00-A177-61CAE305343C}" type="presParOf" srcId="{BE91A8F0-DF3D-484E-B94B-C3CB9C7839DA}" destId="{9D4CE543-26EA-4DE6-B89F-02156C4C79D6}" srcOrd="2" destOrd="0" presId="urn:microsoft.com/office/officeart/2018/5/layout/IconLeafLabelList"/>
    <dgm:cxn modelId="{E047FE85-FA58-4B37-AAF4-6CE2CD33EDC6}" type="presParOf" srcId="{BE91A8F0-DF3D-484E-B94B-C3CB9C7839DA}" destId="{8D637C68-91BA-48F6-ABD6-02A48DBB643E}" srcOrd="3" destOrd="0" presId="urn:microsoft.com/office/officeart/2018/5/layout/IconLeafLabelList"/>
    <dgm:cxn modelId="{64FE1EEE-659F-40A5-A027-5F80DC8C1E8F}" type="presParOf" srcId="{16DCF54F-C651-4661-B358-AC2AD8CF74D3}" destId="{C3FD750E-E6B9-4DF4-9931-7A7D2B09A7B5}" srcOrd="5" destOrd="0" presId="urn:microsoft.com/office/officeart/2018/5/layout/IconLeafLabelList"/>
    <dgm:cxn modelId="{D42FC016-BF2B-4F79-ABBF-E5B0C111973D}" type="presParOf" srcId="{16DCF54F-C651-4661-B358-AC2AD8CF74D3}" destId="{FB936184-2ABC-48EE-A35C-EDC0B2E9B544}" srcOrd="6" destOrd="0" presId="urn:microsoft.com/office/officeart/2018/5/layout/IconLeafLabelList"/>
    <dgm:cxn modelId="{37545A24-D8B1-42AE-ABE6-5305638F548B}" type="presParOf" srcId="{FB936184-2ABC-48EE-A35C-EDC0B2E9B544}" destId="{EB7A5F6A-8970-4545-A35B-2A45C8CC52DB}" srcOrd="0" destOrd="0" presId="urn:microsoft.com/office/officeart/2018/5/layout/IconLeafLabelList"/>
    <dgm:cxn modelId="{9E52FDF8-1C34-4809-A9F8-FDFD656EAC3E}" type="presParOf" srcId="{FB936184-2ABC-48EE-A35C-EDC0B2E9B544}" destId="{268D8772-60F9-420E-B3C2-4CE76EF07A47}" srcOrd="1" destOrd="0" presId="urn:microsoft.com/office/officeart/2018/5/layout/IconLeafLabelList"/>
    <dgm:cxn modelId="{94659AD5-3420-4108-9B3C-11E89FA6C99F}" type="presParOf" srcId="{FB936184-2ABC-48EE-A35C-EDC0B2E9B544}" destId="{6013872B-E34A-40ED-8819-7A99E66F0D1A}" srcOrd="2" destOrd="0" presId="urn:microsoft.com/office/officeart/2018/5/layout/IconLeafLabelList"/>
    <dgm:cxn modelId="{367F4E29-1263-43EC-9F47-C83EF5877950}" type="presParOf" srcId="{FB936184-2ABC-48EE-A35C-EDC0B2E9B544}" destId="{154B6BA8-D7EB-4336-9F5E-51C8FFE42755}"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4FC0BB-61BA-43AF-94BB-F7E8279124C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235F48B-477D-4F7E-9A8C-05B2F644FC3C}">
      <dgm:prSet/>
      <dgm:spPr/>
      <dgm:t>
        <a:bodyPr/>
        <a:lstStyle/>
        <a:p>
          <a:r>
            <a:rPr lang="en-US" dirty="0"/>
            <a:t>        @</a:t>
          </a:r>
          <a:r>
            <a:rPr lang="en-US" dirty="0" err="1"/>
            <a:t>SBAtlantic</a:t>
          </a:r>
          <a:endParaRPr lang="en-US" dirty="0"/>
        </a:p>
      </dgm:t>
    </dgm:pt>
    <dgm:pt modelId="{3EDBFC56-B4D0-440C-90AE-A0164F67748A}" type="parTrans" cxnId="{E6B89D39-2281-434B-B90F-E8F25F90B829}">
      <dgm:prSet/>
      <dgm:spPr/>
      <dgm:t>
        <a:bodyPr/>
        <a:lstStyle/>
        <a:p>
          <a:endParaRPr lang="en-US"/>
        </a:p>
      </dgm:t>
    </dgm:pt>
    <dgm:pt modelId="{0D1EECDC-907A-425D-9A67-05EC6773C549}" type="sibTrans" cxnId="{E6B89D39-2281-434B-B90F-E8F25F90B829}">
      <dgm:prSet/>
      <dgm:spPr/>
      <dgm:t>
        <a:bodyPr/>
        <a:lstStyle/>
        <a:p>
          <a:endParaRPr lang="en-US"/>
        </a:p>
      </dgm:t>
    </dgm:pt>
    <dgm:pt modelId="{E94E73BE-07A7-4EB3-AE67-BBCA148256C7}">
      <dgm:prSet/>
      <dgm:spPr/>
      <dgm:t>
        <a:bodyPr/>
        <a:lstStyle/>
        <a:p>
          <a:r>
            <a:rPr lang="en-US" dirty="0"/>
            <a:t>        Springboard Atlantic Inc. </a:t>
          </a:r>
        </a:p>
      </dgm:t>
    </dgm:pt>
    <dgm:pt modelId="{2921A42A-B9C1-4D9A-91AF-FF7DDC2EEEFA}" type="parTrans" cxnId="{57C55B73-D80B-4BF7-845A-BC6F61D2E831}">
      <dgm:prSet/>
      <dgm:spPr/>
      <dgm:t>
        <a:bodyPr/>
        <a:lstStyle/>
        <a:p>
          <a:endParaRPr lang="en-US"/>
        </a:p>
      </dgm:t>
    </dgm:pt>
    <dgm:pt modelId="{C3665EA0-3137-4F82-9564-6CFC77DE9FE8}" type="sibTrans" cxnId="{57C55B73-D80B-4BF7-845A-BC6F61D2E831}">
      <dgm:prSet/>
      <dgm:spPr/>
      <dgm:t>
        <a:bodyPr/>
        <a:lstStyle/>
        <a:p>
          <a:endParaRPr lang="en-US"/>
        </a:p>
      </dgm:t>
    </dgm:pt>
    <dgm:pt modelId="{3BD9B45A-057C-4016-822B-9853DE56CC31}">
      <dgm:prSet/>
      <dgm:spPr/>
      <dgm:t>
        <a:bodyPr/>
        <a:lstStyle/>
        <a:p>
          <a:r>
            <a:rPr lang="en-US" dirty="0"/>
            <a:t>        @</a:t>
          </a:r>
          <a:r>
            <a:rPr lang="en-US" dirty="0" err="1"/>
            <a:t>sbatlantic</a:t>
          </a:r>
          <a:endParaRPr lang="en-US" dirty="0"/>
        </a:p>
      </dgm:t>
    </dgm:pt>
    <dgm:pt modelId="{8A326C7D-63BB-4CE7-B8EE-4392AD53723D}" type="parTrans" cxnId="{693ECBB2-4B80-4356-AD35-C7705F52FDAC}">
      <dgm:prSet/>
      <dgm:spPr/>
      <dgm:t>
        <a:bodyPr/>
        <a:lstStyle/>
        <a:p>
          <a:endParaRPr lang="en-US"/>
        </a:p>
      </dgm:t>
    </dgm:pt>
    <dgm:pt modelId="{B993D387-7E6F-4DEE-8532-74551E7E6BB2}" type="sibTrans" cxnId="{693ECBB2-4B80-4356-AD35-C7705F52FDAC}">
      <dgm:prSet/>
      <dgm:spPr/>
      <dgm:t>
        <a:bodyPr/>
        <a:lstStyle/>
        <a:p>
          <a:endParaRPr lang="en-US"/>
        </a:p>
      </dgm:t>
    </dgm:pt>
    <dgm:pt modelId="{8CC7C11E-8A73-4258-955C-ECAE2A6E10DC}">
      <dgm:prSet/>
      <dgm:spPr/>
      <dgm:t>
        <a:bodyPr/>
        <a:lstStyle/>
        <a:p>
          <a:r>
            <a:rPr lang="en-US" dirty="0"/>
            <a:t>        Springboard Atlantic Inc. </a:t>
          </a:r>
        </a:p>
      </dgm:t>
    </dgm:pt>
    <dgm:pt modelId="{783319E9-CF42-4EE7-A013-2C33633B22A0}" type="parTrans" cxnId="{1DD25C6C-3C41-4BB7-820A-F6E250DE51F8}">
      <dgm:prSet/>
      <dgm:spPr/>
      <dgm:t>
        <a:bodyPr/>
        <a:lstStyle/>
        <a:p>
          <a:endParaRPr lang="en-US"/>
        </a:p>
      </dgm:t>
    </dgm:pt>
    <dgm:pt modelId="{21F481FB-EA69-4E8A-A151-153C7C2ED076}" type="sibTrans" cxnId="{1DD25C6C-3C41-4BB7-820A-F6E250DE51F8}">
      <dgm:prSet/>
      <dgm:spPr/>
      <dgm:t>
        <a:bodyPr/>
        <a:lstStyle/>
        <a:p>
          <a:endParaRPr lang="en-US"/>
        </a:p>
      </dgm:t>
    </dgm:pt>
    <dgm:pt modelId="{9E0BA92B-19E6-450D-8179-8A276C276F85}" type="pres">
      <dgm:prSet presAssocID="{2E4FC0BB-61BA-43AF-94BB-F7E8279124C8}" presName="linear" presStyleCnt="0">
        <dgm:presLayoutVars>
          <dgm:animLvl val="lvl"/>
          <dgm:resizeHandles val="exact"/>
        </dgm:presLayoutVars>
      </dgm:prSet>
      <dgm:spPr/>
    </dgm:pt>
    <dgm:pt modelId="{4B36FDD4-B445-4835-B6DA-600EFFC273B0}" type="pres">
      <dgm:prSet presAssocID="{9235F48B-477D-4F7E-9A8C-05B2F644FC3C}" presName="parentText" presStyleLbl="node1" presStyleIdx="0" presStyleCnt="4">
        <dgm:presLayoutVars>
          <dgm:chMax val="0"/>
          <dgm:bulletEnabled val="1"/>
        </dgm:presLayoutVars>
      </dgm:prSet>
      <dgm:spPr/>
    </dgm:pt>
    <dgm:pt modelId="{0B76C0BB-3220-4691-B74B-EA356937F260}" type="pres">
      <dgm:prSet presAssocID="{0D1EECDC-907A-425D-9A67-05EC6773C549}" presName="spacer" presStyleCnt="0"/>
      <dgm:spPr/>
    </dgm:pt>
    <dgm:pt modelId="{4FDA36C7-3216-40F9-AE90-864D6D0A4886}" type="pres">
      <dgm:prSet presAssocID="{E94E73BE-07A7-4EB3-AE67-BBCA148256C7}" presName="parentText" presStyleLbl="node1" presStyleIdx="1" presStyleCnt="4">
        <dgm:presLayoutVars>
          <dgm:chMax val="0"/>
          <dgm:bulletEnabled val="1"/>
        </dgm:presLayoutVars>
      </dgm:prSet>
      <dgm:spPr/>
    </dgm:pt>
    <dgm:pt modelId="{5B1B1068-784D-4333-B8FC-C67DDBAAC4D1}" type="pres">
      <dgm:prSet presAssocID="{C3665EA0-3137-4F82-9564-6CFC77DE9FE8}" presName="spacer" presStyleCnt="0"/>
      <dgm:spPr/>
    </dgm:pt>
    <dgm:pt modelId="{B019660C-27C4-4FC2-8555-BD6B010041B4}" type="pres">
      <dgm:prSet presAssocID="{3BD9B45A-057C-4016-822B-9853DE56CC31}" presName="parentText" presStyleLbl="node1" presStyleIdx="2" presStyleCnt="4" custLinFactNeighborX="-598" custLinFactNeighborY="-54167">
        <dgm:presLayoutVars>
          <dgm:chMax val="0"/>
          <dgm:bulletEnabled val="1"/>
        </dgm:presLayoutVars>
      </dgm:prSet>
      <dgm:spPr/>
    </dgm:pt>
    <dgm:pt modelId="{D0A1D9FD-CFE8-4543-A292-D05BAEEDBCD9}" type="pres">
      <dgm:prSet presAssocID="{B993D387-7E6F-4DEE-8532-74551E7E6BB2}" presName="spacer" presStyleCnt="0"/>
      <dgm:spPr/>
    </dgm:pt>
    <dgm:pt modelId="{EA9B8839-89D9-4CC7-9BA6-C72A3901F278}" type="pres">
      <dgm:prSet presAssocID="{8CC7C11E-8A73-4258-955C-ECAE2A6E10DC}" presName="parentText" presStyleLbl="node1" presStyleIdx="3" presStyleCnt="4">
        <dgm:presLayoutVars>
          <dgm:chMax val="0"/>
          <dgm:bulletEnabled val="1"/>
        </dgm:presLayoutVars>
      </dgm:prSet>
      <dgm:spPr/>
    </dgm:pt>
  </dgm:ptLst>
  <dgm:cxnLst>
    <dgm:cxn modelId="{0F635604-0530-463F-8BDB-1EAC53EA8070}" type="presOf" srcId="{3BD9B45A-057C-4016-822B-9853DE56CC31}" destId="{B019660C-27C4-4FC2-8555-BD6B010041B4}" srcOrd="0" destOrd="0" presId="urn:microsoft.com/office/officeart/2005/8/layout/vList2"/>
    <dgm:cxn modelId="{E6B89D39-2281-434B-B90F-E8F25F90B829}" srcId="{2E4FC0BB-61BA-43AF-94BB-F7E8279124C8}" destId="{9235F48B-477D-4F7E-9A8C-05B2F644FC3C}" srcOrd="0" destOrd="0" parTransId="{3EDBFC56-B4D0-440C-90AE-A0164F67748A}" sibTransId="{0D1EECDC-907A-425D-9A67-05EC6773C549}"/>
    <dgm:cxn modelId="{1DD25C6C-3C41-4BB7-820A-F6E250DE51F8}" srcId="{2E4FC0BB-61BA-43AF-94BB-F7E8279124C8}" destId="{8CC7C11E-8A73-4258-955C-ECAE2A6E10DC}" srcOrd="3" destOrd="0" parTransId="{783319E9-CF42-4EE7-A013-2C33633B22A0}" sibTransId="{21F481FB-EA69-4E8A-A151-153C7C2ED076}"/>
    <dgm:cxn modelId="{57C55B73-D80B-4BF7-845A-BC6F61D2E831}" srcId="{2E4FC0BB-61BA-43AF-94BB-F7E8279124C8}" destId="{E94E73BE-07A7-4EB3-AE67-BBCA148256C7}" srcOrd="1" destOrd="0" parTransId="{2921A42A-B9C1-4D9A-91AF-FF7DDC2EEEFA}" sibTransId="{C3665EA0-3137-4F82-9564-6CFC77DE9FE8}"/>
    <dgm:cxn modelId="{367A187D-B309-4DDE-928A-E340674B7E4F}" type="presOf" srcId="{2E4FC0BB-61BA-43AF-94BB-F7E8279124C8}" destId="{9E0BA92B-19E6-450D-8179-8A276C276F85}" srcOrd="0" destOrd="0" presId="urn:microsoft.com/office/officeart/2005/8/layout/vList2"/>
    <dgm:cxn modelId="{32D5FAA3-56D2-43F4-835A-403E65E74D45}" type="presOf" srcId="{8CC7C11E-8A73-4258-955C-ECAE2A6E10DC}" destId="{EA9B8839-89D9-4CC7-9BA6-C72A3901F278}" srcOrd="0" destOrd="0" presId="urn:microsoft.com/office/officeart/2005/8/layout/vList2"/>
    <dgm:cxn modelId="{693ECBB2-4B80-4356-AD35-C7705F52FDAC}" srcId="{2E4FC0BB-61BA-43AF-94BB-F7E8279124C8}" destId="{3BD9B45A-057C-4016-822B-9853DE56CC31}" srcOrd="2" destOrd="0" parTransId="{8A326C7D-63BB-4CE7-B8EE-4392AD53723D}" sibTransId="{B993D387-7E6F-4DEE-8532-74551E7E6BB2}"/>
    <dgm:cxn modelId="{AE3D1DB7-7651-4373-97B0-3AE97C4C8F03}" type="presOf" srcId="{9235F48B-477D-4F7E-9A8C-05B2F644FC3C}" destId="{4B36FDD4-B445-4835-B6DA-600EFFC273B0}" srcOrd="0" destOrd="0" presId="urn:microsoft.com/office/officeart/2005/8/layout/vList2"/>
    <dgm:cxn modelId="{8EA216E4-1F25-451B-B0B3-6D2DE555B900}" type="presOf" srcId="{E94E73BE-07A7-4EB3-AE67-BBCA148256C7}" destId="{4FDA36C7-3216-40F9-AE90-864D6D0A4886}" srcOrd="0" destOrd="0" presId="urn:microsoft.com/office/officeart/2005/8/layout/vList2"/>
    <dgm:cxn modelId="{AD9BF2A8-E454-4FF0-8C25-0AD3C19253E4}" type="presParOf" srcId="{9E0BA92B-19E6-450D-8179-8A276C276F85}" destId="{4B36FDD4-B445-4835-B6DA-600EFFC273B0}" srcOrd="0" destOrd="0" presId="urn:microsoft.com/office/officeart/2005/8/layout/vList2"/>
    <dgm:cxn modelId="{7D8C44A3-8349-407D-8893-AE9B56C982B5}" type="presParOf" srcId="{9E0BA92B-19E6-450D-8179-8A276C276F85}" destId="{0B76C0BB-3220-4691-B74B-EA356937F260}" srcOrd="1" destOrd="0" presId="urn:microsoft.com/office/officeart/2005/8/layout/vList2"/>
    <dgm:cxn modelId="{4AAB41D3-74F4-4524-8443-8062C4007EB1}" type="presParOf" srcId="{9E0BA92B-19E6-450D-8179-8A276C276F85}" destId="{4FDA36C7-3216-40F9-AE90-864D6D0A4886}" srcOrd="2" destOrd="0" presId="urn:microsoft.com/office/officeart/2005/8/layout/vList2"/>
    <dgm:cxn modelId="{98FE4845-431A-4647-A7BD-8BB17387DF8F}" type="presParOf" srcId="{9E0BA92B-19E6-450D-8179-8A276C276F85}" destId="{5B1B1068-784D-4333-B8FC-C67DDBAAC4D1}" srcOrd="3" destOrd="0" presId="urn:microsoft.com/office/officeart/2005/8/layout/vList2"/>
    <dgm:cxn modelId="{97C91925-3B05-46AB-AD21-0266DA27F389}" type="presParOf" srcId="{9E0BA92B-19E6-450D-8179-8A276C276F85}" destId="{B019660C-27C4-4FC2-8555-BD6B010041B4}" srcOrd="4" destOrd="0" presId="urn:microsoft.com/office/officeart/2005/8/layout/vList2"/>
    <dgm:cxn modelId="{161EF1AD-E501-4B94-B87E-8DDA2B1F7120}" type="presParOf" srcId="{9E0BA92B-19E6-450D-8179-8A276C276F85}" destId="{D0A1D9FD-CFE8-4543-A292-D05BAEEDBCD9}" srcOrd="5" destOrd="0" presId="urn:microsoft.com/office/officeart/2005/8/layout/vList2"/>
    <dgm:cxn modelId="{B98ABDE6-08AD-42B3-A635-4FDA08DC210F}" type="presParOf" srcId="{9E0BA92B-19E6-450D-8179-8A276C276F85}" destId="{EA9B8839-89D9-4CC7-9BA6-C72A3901F27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CAD50-1016-441A-B3FE-62333BB4F578}">
      <dsp:nvSpPr>
        <dsp:cNvPr id="0" name=""/>
        <dsp:cNvSpPr/>
      </dsp:nvSpPr>
      <dsp:spPr>
        <a:xfrm>
          <a:off x="607331" y="489299"/>
          <a:ext cx="1784250" cy="178425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16FA2F-3AC2-45E9-96CC-5F0CAB3D073E}">
      <dsp:nvSpPr>
        <dsp:cNvPr id="0" name=""/>
        <dsp:cNvSpPr/>
      </dsp:nvSpPr>
      <dsp:spPr>
        <a:xfrm>
          <a:off x="987581" y="869549"/>
          <a:ext cx="1023750" cy="1023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E0C2B3D-24C7-4705-8F12-E040C11F3A31}">
      <dsp:nvSpPr>
        <dsp:cNvPr id="0" name=""/>
        <dsp:cNvSpPr/>
      </dsp:nvSpPr>
      <dsp:spPr>
        <a:xfrm>
          <a:off x="36956" y="2829300"/>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What is the value of having a social media presence? </a:t>
          </a:r>
          <a:endParaRPr lang="en-US" sz="1500" kern="1200" dirty="0"/>
        </a:p>
      </dsp:txBody>
      <dsp:txXfrm>
        <a:off x="36956" y="2829300"/>
        <a:ext cx="2925000" cy="720000"/>
      </dsp:txXfrm>
    </dsp:sp>
    <dsp:sp modelId="{35592A95-5426-4614-8D26-94A47A945F32}">
      <dsp:nvSpPr>
        <dsp:cNvPr id="0" name=""/>
        <dsp:cNvSpPr/>
      </dsp:nvSpPr>
      <dsp:spPr>
        <a:xfrm>
          <a:off x="4044206" y="489299"/>
          <a:ext cx="1784250" cy="178425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C1418C-3D93-49EB-8C74-84E4965F0C31}">
      <dsp:nvSpPr>
        <dsp:cNvPr id="0" name=""/>
        <dsp:cNvSpPr/>
      </dsp:nvSpPr>
      <dsp:spPr>
        <a:xfrm>
          <a:off x="4424456" y="869549"/>
          <a:ext cx="1023750" cy="10237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D3ED8F8-FB99-4E25-8FD0-83B1E3C59690}">
      <dsp:nvSpPr>
        <dsp:cNvPr id="0" name=""/>
        <dsp:cNvSpPr/>
      </dsp:nvSpPr>
      <dsp:spPr>
        <a:xfrm>
          <a:off x="3473831" y="2829300"/>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What do I want to achieve through social media?</a:t>
          </a:r>
          <a:endParaRPr lang="en-US" sz="1500" kern="1200" dirty="0"/>
        </a:p>
      </dsp:txBody>
      <dsp:txXfrm>
        <a:off x="3473831" y="2829300"/>
        <a:ext cx="2925000" cy="720000"/>
      </dsp:txXfrm>
    </dsp:sp>
    <dsp:sp modelId="{0AE36DC7-FE00-46DC-900C-E22A8BE2E0BF}">
      <dsp:nvSpPr>
        <dsp:cNvPr id="0" name=""/>
        <dsp:cNvSpPr/>
      </dsp:nvSpPr>
      <dsp:spPr>
        <a:xfrm>
          <a:off x="7481081" y="489299"/>
          <a:ext cx="1784250" cy="178425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3CF3B8-E43C-4B62-9148-1176D7EF745F}">
      <dsp:nvSpPr>
        <dsp:cNvPr id="0" name=""/>
        <dsp:cNvSpPr/>
      </dsp:nvSpPr>
      <dsp:spPr>
        <a:xfrm>
          <a:off x="7861331" y="869549"/>
          <a:ext cx="1023750" cy="10237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418E4A-9C09-42BD-8C19-0B71F0CC4716}">
      <dsp:nvSpPr>
        <dsp:cNvPr id="0" name=""/>
        <dsp:cNvSpPr/>
      </dsp:nvSpPr>
      <dsp:spPr>
        <a:xfrm>
          <a:off x="6910706" y="2829300"/>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How much time am I willing to devote to social media, per day?</a:t>
          </a:r>
        </a:p>
      </dsp:txBody>
      <dsp:txXfrm>
        <a:off x="6910706" y="2829300"/>
        <a:ext cx="2925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179E4-F549-495C-A29A-2BBBE20F015F}">
      <dsp:nvSpPr>
        <dsp:cNvPr id="0" name=""/>
        <dsp:cNvSpPr/>
      </dsp:nvSpPr>
      <dsp:spPr>
        <a:xfrm>
          <a:off x="0" y="2"/>
          <a:ext cx="9872663" cy="7988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CC11DF-BE82-4137-8EF1-7AAE98D421FD}">
      <dsp:nvSpPr>
        <dsp:cNvPr id="0" name=""/>
        <dsp:cNvSpPr/>
      </dsp:nvSpPr>
      <dsp:spPr>
        <a:xfrm>
          <a:off x="241638" y="181306"/>
          <a:ext cx="439342" cy="4393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5070B9F-BAF1-4FD4-AAD5-0DAC496A3D06}">
      <dsp:nvSpPr>
        <dsp:cNvPr id="0" name=""/>
        <dsp:cNvSpPr/>
      </dsp:nvSpPr>
      <dsp:spPr>
        <a:xfrm>
          <a:off x="922618" y="1576"/>
          <a:ext cx="8950044" cy="798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540" tIns="84540" rIns="84540" bIns="84540" numCol="1" spcCol="1270" anchor="ctr" anchorCtr="0">
          <a:noAutofit/>
        </a:bodyPr>
        <a:lstStyle/>
        <a:p>
          <a:pPr marL="0" lvl="0" indent="0" algn="l" defTabSz="977900">
            <a:lnSpc>
              <a:spcPct val="100000"/>
            </a:lnSpc>
            <a:spcBef>
              <a:spcPct val="0"/>
            </a:spcBef>
            <a:spcAft>
              <a:spcPct val="35000"/>
            </a:spcAft>
            <a:buNone/>
          </a:pPr>
          <a:r>
            <a:rPr lang="en-US" sz="2200" kern="1200"/>
            <a:t>Working with word limits</a:t>
          </a:r>
        </a:p>
      </dsp:txBody>
      <dsp:txXfrm>
        <a:off x="922618" y="1576"/>
        <a:ext cx="8950044" cy="798803"/>
      </dsp:txXfrm>
    </dsp:sp>
    <dsp:sp modelId="{A5570768-E387-40E0-A40A-E6FA3B1511AD}">
      <dsp:nvSpPr>
        <dsp:cNvPr id="0" name=""/>
        <dsp:cNvSpPr/>
      </dsp:nvSpPr>
      <dsp:spPr>
        <a:xfrm>
          <a:off x="0" y="1000080"/>
          <a:ext cx="9872663" cy="7988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BB22C9-563F-4D42-8BD4-379003642EE4}">
      <dsp:nvSpPr>
        <dsp:cNvPr id="0" name=""/>
        <dsp:cNvSpPr/>
      </dsp:nvSpPr>
      <dsp:spPr>
        <a:xfrm>
          <a:off x="158251" y="1135925"/>
          <a:ext cx="439342" cy="4393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2477E1C-F8C5-4010-8DE8-49C5C2FC3DC2}">
      <dsp:nvSpPr>
        <dsp:cNvPr id="0" name=""/>
        <dsp:cNvSpPr/>
      </dsp:nvSpPr>
      <dsp:spPr>
        <a:xfrm>
          <a:off x="922618" y="1000080"/>
          <a:ext cx="8950044" cy="798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540" tIns="84540" rIns="84540" bIns="84540" numCol="1" spcCol="1270" anchor="ctr" anchorCtr="0">
          <a:noAutofit/>
        </a:bodyPr>
        <a:lstStyle/>
        <a:p>
          <a:pPr marL="0" lvl="0" indent="0" algn="l" defTabSz="977900">
            <a:lnSpc>
              <a:spcPct val="100000"/>
            </a:lnSpc>
            <a:spcBef>
              <a:spcPct val="0"/>
            </a:spcBef>
            <a:spcAft>
              <a:spcPct val="35000"/>
            </a:spcAft>
            <a:buNone/>
          </a:pPr>
          <a:r>
            <a:rPr lang="en-US" sz="2200" kern="1200"/>
            <a:t>Hashtags </a:t>
          </a:r>
        </a:p>
      </dsp:txBody>
      <dsp:txXfrm>
        <a:off x="922618" y="1000080"/>
        <a:ext cx="8950044" cy="798803"/>
      </dsp:txXfrm>
    </dsp:sp>
    <dsp:sp modelId="{523027BF-1E32-49A0-A94B-39A6056047C0}">
      <dsp:nvSpPr>
        <dsp:cNvPr id="0" name=""/>
        <dsp:cNvSpPr/>
      </dsp:nvSpPr>
      <dsp:spPr>
        <a:xfrm>
          <a:off x="0" y="2007460"/>
          <a:ext cx="9872663" cy="7988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5EF335-010D-47C5-A642-D0ADE9217161}">
      <dsp:nvSpPr>
        <dsp:cNvPr id="0" name=""/>
        <dsp:cNvSpPr/>
      </dsp:nvSpPr>
      <dsp:spPr>
        <a:xfrm>
          <a:off x="241638" y="2178316"/>
          <a:ext cx="439342" cy="4393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CBA26E-DA2E-4B3C-BB78-4A980A6EA8EC}">
      <dsp:nvSpPr>
        <dsp:cNvPr id="0" name=""/>
        <dsp:cNvSpPr/>
      </dsp:nvSpPr>
      <dsp:spPr>
        <a:xfrm>
          <a:off x="922618" y="1998585"/>
          <a:ext cx="8950044" cy="798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540" tIns="84540" rIns="84540" bIns="84540" numCol="1" spcCol="1270" anchor="ctr" anchorCtr="0">
          <a:noAutofit/>
        </a:bodyPr>
        <a:lstStyle/>
        <a:p>
          <a:pPr marL="0" lvl="0" indent="0" algn="l" defTabSz="977900">
            <a:lnSpc>
              <a:spcPct val="100000"/>
            </a:lnSpc>
            <a:spcBef>
              <a:spcPct val="0"/>
            </a:spcBef>
            <a:spcAft>
              <a:spcPct val="35000"/>
            </a:spcAft>
            <a:buNone/>
          </a:pPr>
          <a:r>
            <a:rPr lang="en-US" sz="2200" kern="1200"/>
            <a:t>Think visually</a:t>
          </a:r>
        </a:p>
      </dsp:txBody>
      <dsp:txXfrm>
        <a:off x="922618" y="1998585"/>
        <a:ext cx="8950044" cy="798803"/>
      </dsp:txXfrm>
    </dsp:sp>
    <dsp:sp modelId="{C14F0C7A-3C62-4452-85EE-F605BE0BCBEE}">
      <dsp:nvSpPr>
        <dsp:cNvPr id="0" name=""/>
        <dsp:cNvSpPr/>
      </dsp:nvSpPr>
      <dsp:spPr>
        <a:xfrm>
          <a:off x="0" y="2931779"/>
          <a:ext cx="9872663" cy="7988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CC4B75-DFEB-4605-87AE-F6B04D036C01}">
      <dsp:nvSpPr>
        <dsp:cNvPr id="0" name=""/>
        <dsp:cNvSpPr/>
      </dsp:nvSpPr>
      <dsp:spPr>
        <a:xfrm>
          <a:off x="228576" y="3098442"/>
          <a:ext cx="439342" cy="4393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5CC13F-43AE-4C4B-BFF2-6125C7FA8AC9}">
      <dsp:nvSpPr>
        <dsp:cNvPr id="0" name=""/>
        <dsp:cNvSpPr/>
      </dsp:nvSpPr>
      <dsp:spPr>
        <a:xfrm>
          <a:off x="922618" y="2997090"/>
          <a:ext cx="8950044" cy="798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540" tIns="84540" rIns="84540" bIns="84540" numCol="1" spcCol="1270" anchor="ctr" anchorCtr="0">
          <a:noAutofit/>
        </a:bodyPr>
        <a:lstStyle/>
        <a:p>
          <a:pPr marL="0" lvl="0" indent="0" algn="l" defTabSz="977900">
            <a:lnSpc>
              <a:spcPct val="100000"/>
            </a:lnSpc>
            <a:spcBef>
              <a:spcPct val="0"/>
            </a:spcBef>
            <a:spcAft>
              <a:spcPct val="35000"/>
            </a:spcAft>
            <a:buNone/>
          </a:pPr>
          <a:r>
            <a:rPr lang="en-US" sz="2200" kern="1200"/>
            <a:t>Less is more- Get creative! </a:t>
          </a:r>
        </a:p>
      </dsp:txBody>
      <dsp:txXfrm>
        <a:off x="922618" y="2997090"/>
        <a:ext cx="8950044" cy="7988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B0658-919B-4ACB-AC1D-2E209C29D69D}">
      <dsp:nvSpPr>
        <dsp:cNvPr id="0" name=""/>
        <dsp:cNvSpPr/>
      </dsp:nvSpPr>
      <dsp:spPr>
        <a:xfrm>
          <a:off x="103337" y="296292"/>
          <a:ext cx="1279658" cy="127965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CA944A-7F3D-47D3-A1A9-D473FCC81AFB}">
      <dsp:nvSpPr>
        <dsp:cNvPr id="0" name=""/>
        <dsp:cNvSpPr/>
      </dsp:nvSpPr>
      <dsp:spPr>
        <a:xfrm>
          <a:off x="372065" y="565020"/>
          <a:ext cx="742201" cy="7422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E391BF-5DB5-4B6D-B2B2-F9FBBEA2467B}">
      <dsp:nvSpPr>
        <dsp:cNvPr id="0" name=""/>
        <dsp:cNvSpPr/>
      </dsp:nvSpPr>
      <dsp:spPr>
        <a:xfrm>
          <a:off x="1657207" y="296292"/>
          <a:ext cx="3016336" cy="1279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Invest a set amount of time in managing your profiles </a:t>
          </a:r>
        </a:p>
      </dsp:txBody>
      <dsp:txXfrm>
        <a:off x="1657207" y="296292"/>
        <a:ext cx="3016336" cy="1279658"/>
      </dsp:txXfrm>
    </dsp:sp>
    <dsp:sp modelId="{4D5CB551-D76E-4C00-9026-83064284829F}">
      <dsp:nvSpPr>
        <dsp:cNvPr id="0" name=""/>
        <dsp:cNvSpPr/>
      </dsp:nvSpPr>
      <dsp:spPr>
        <a:xfrm>
          <a:off x="5199118" y="296292"/>
          <a:ext cx="1279658" cy="127965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75D8C0-2177-4B1C-9BC9-AD6F8F5DCABB}">
      <dsp:nvSpPr>
        <dsp:cNvPr id="0" name=""/>
        <dsp:cNvSpPr/>
      </dsp:nvSpPr>
      <dsp:spPr>
        <a:xfrm>
          <a:off x="5467846" y="565020"/>
          <a:ext cx="742201" cy="7422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47CA35-0EE7-4BE7-AF76-87E0FD251540}">
      <dsp:nvSpPr>
        <dsp:cNvPr id="0" name=""/>
        <dsp:cNvSpPr/>
      </dsp:nvSpPr>
      <dsp:spPr>
        <a:xfrm>
          <a:off x="6752988" y="296292"/>
          <a:ext cx="3016336" cy="1279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‘Like’, Share, and Reply to Posts- Engage! </a:t>
          </a:r>
        </a:p>
        <a:p>
          <a:pPr marL="0" lvl="0" indent="0" algn="l" defTabSz="1066800">
            <a:spcBef>
              <a:spcPct val="0"/>
            </a:spcBef>
            <a:spcAft>
              <a:spcPct val="35000"/>
            </a:spcAft>
            <a:buNone/>
            <a:defRPr cap="all"/>
          </a:pPr>
          <a:endParaRPr lang="en-US" sz="2400" kern="1200"/>
        </a:p>
      </dsp:txBody>
      <dsp:txXfrm>
        <a:off x="6752988" y="296292"/>
        <a:ext cx="3016336" cy="1279658"/>
      </dsp:txXfrm>
    </dsp:sp>
    <dsp:sp modelId="{7A17247E-C39B-445D-874C-7296BE0DE138}">
      <dsp:nvSpPr>
        <dsp:cNvPr id="0" name=""/>
        <dsp:cNvSpPr/>
      </dsp:nvSpPr>
      <dsp:spPr>
        <a:xfrm>
          <a:off x="103337" y="2221519"/>
          <a:ext cx="1279658" cy="127965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C7A8AF-DACD-44F2-BB18-DE3775F29682}">
      <dsp:nvSpPr>
        <dsp:cNvPr id="0" name=""/>
        <dsp:cNvSpPr/>
      </dsp:nvSpPr>
      <dsp:spPr>
        <a:xfrm>
          <a:off x="372065" y="2490248"/>
          <a:ext cx="742201" cy="7422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A23CE1-A691-448E-8C5D-96418213EB21}">
      <dsp:nvSpPr>
        <dsp:cNvPr id="0" name=""/>
        <dsp:cNvSpPr/>
      </dsp:nvSpPr>
      <dsp:spPr>
        <a:xfrm>
          <a:off x="1657207" y="2221519"/>
          <a:ext cx="3016336" cy="1279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Be reasonably consistent</a:t>
          </a:r>
        </a:p>
      </dsp:txBody>
      <dsp:txXfrm>
        <a:off x="1657207" y="2221519"/>
        <a:ext cx="3016336" cy="1279658"/>
      </dsp:txXfrm>
    </dsp:sp>
    <dsp:sp modelId="{8D4DFF0D-F106-4A65-9B48-D0E74A8F532F}">
      <dsp:nvSpPr>
        <dsp:cNvPr id="0" name=""/>
        <dsp:cNvSpPr/>
      </dsp:nvSpPr>
      <dsp:spPr>
        <a:xfrm>
          <a:off x="5199118" y="2221519"/>
          <a:ext cx="1279658" cy="127965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36221E-277B-4D3A-8337-DBA9623C5FC1}">
      <dsp:nvSpPr>
        <dsp:cNvPr id="0" name=""/>
        <dsp:cNvSpPr/>
      </dsp:nvSpPr>
      <dsp:spPr>
        <a:xfrm>
          <a:off x="5467846" y="2490248"/>
          <a:ext cx="742201" cy="74220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8979F2-E798-4DA4-A665-7B2E64DF9F8A}">
      <dsp:nvSpPr>
        <dsp:cNvPr id="0" name=""/>
        <dsp:cNvSpPr/>
      </dsp:nvSpPr>
      <dsp:spPr>
        <a:xfrm>
          <a:off x="6752988" y="2221519"/>
          <a:ext cx="3016336" cy="1279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Follow relative profiles </a:t>
          </a:r>
        </a:p>
      </dsp:txBody>
      <dsp:txXfrm>
        <a:off x="6752988" y="2221519"/>
        <a:ext cx="3016336" cy="12796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03F7B-9D28-424D-BE48-F09AFDCF1142}">
      <dsp:nvSpPr>
        <dsp:cNvPr id="0" name=""/>
        <dsp:cNvSpPr/>
      </dsp:nvSpPr>
      <dsp:spPr>
        <a:xfrm>
          <a:off x="0" y="1854"/>
          <a:ext cx="6451943" cy="9398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F2A83C-2612-40CC-A451-597BCBCC0EE9}">
      <dsp:nvSpPr>
        <dsp:cNvPr id="0" name=""/>
        <dsp:cNvSpPr/>
      </dsp:nvSpPr>
      <dsp:spPr>
        <a:xfrm>
          <a:off x="284297" y="213315"/>
          <a:ext cx="516904" cy="516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2694C17-470A-4896-A47A-86EC3CBB000C}">
      <dsp:nvSpPr>
        <dsp:cNvPr id="0" name=""/>
        <dsp:cNvSpPr/>
      </dsp:nvSpPr>
      <dsp:spPr>
        <a:xfrm>
          <a:off x="1085500" y="1854"/>
          <a:ext cx="5366442" cy="939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465" tIns="99465" rIns="99465" bIns="99465" numCol="1" spcCol="1270" anchor="ctr" anchorCtr="0">
          <a:noAutofit/>
        </a:bodyPr>
        <a:lstStyle/>
        <a:p>
          <a:pPr marL="0" lvl="0" indent="0" algn="l" defTabSz="977900">
            <a:lnSpc>
              <a:spcPct val="100000"/>
            </a:lnSpc>
            <a:spcBef>
              <a:spcPct val="0"/>
            </a:spcBef>
            <a:spcAft>
              <a:spcPct val="35000"/>
            </a:spcAft>
            <a:buNone/>
          </a:pPr>
          <a:r>
            <a:rPr lang="en-US" sz="2200" kern="1200"/>
            <a:t>Reply </a:t>
          </a:r>
        </a:p>
      </dsp:txBody>
      <dsp:txXfrm>
        <a:off x="1085500" y="1854"/>
        <a:ext cx="5366442" cy="939827"/>
      </dsp:txXfrm>
    </dsp:sp>
    <dsp:sp modelId="{D9DD72CD-C612-409A-92B1-A7EEE5BC502E}">
      <dsp:nvSpPr>
        <dsp:cNvPr id="0" name=""/>
        <dsp:cNvSpPr/>
      </dsp:nvSpPr>
      <dsp:spPr>
        <a:xfrm>
          <a:off x="0" y="1176638"/>
          <a:ext cx="6451943" cy="9398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38E4DD-9A78-406F-8FDD-F9B3D13098F5}">
      <dsp:nvSpPr>
        <dsp:cNvPr id="0" name=""/>
        <dsp:cNvSpPr/>
      </dsp:nvSpPr>
      <dsp:spPr>
        <a:xfrm>
          <a:off x="284297" y="1388099"/>
          <a:ext cx="516904" cy="516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8B582F2-240C-4E78-B82A-CF457A7321E7}">
      <dsp:nvSpPr>
        <dsp:cNvPr id="0" name=""/>
        <dsp:cNvSpPr/>
      </dsp:nvSpPr>
      <dsp:spPr>
        <a:xfrm>
          <a:off x="1085500" y="1176638"/>
          <a:ext cx="5366442" cy="939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465" tIns="99465" rIns="99465" bIns="99465" numCol="1" spcCol="1270" anchor="ctr" anchorCtr="0">
          <a:noAutofit/>
        </a:bodyPr>
        <a:lstStyle/>
        <a:p>
          <a:pPr marL="0" lvl="0" indent="0" algn="l" defTabSz="977900">
            <a:lnSpc>
              <a:spcPct val="100000"/>
            </a:lnSpc>
            <a:spcBef>
              <a:spcPct val="0"/>
            </a:spcBef>
            <a:spcAft>
              <a:spcPct val="35000"/>
            </a:spcAft>
            <a:buNone/>
          </a:pPr>
          <a:r>
            <a:rPr lang="en-US" sz="2200" kern="1200"/>
            <a:t>Engage</a:t>
          </a:r>
        </a:p>
      </dsp:txBody>
      <dsp:txXfrm>
        <a:off x="1085500" y="1176638"/>
        <a:ext cx="5366442" cy="939827"/>
      </dsp:txXfrm>
    </dsp:sp>
    <dsp:sp modelId="{F8EF3C95-DC7D-407E-BF6C-481376196C9D}">
      <dsp:nvSpPr>
        <dsp:cNvPr id="0" name=""/>
        <dsp:cNvSpPr/>
      </dsp:nvSpPr>
      <dsp:spPr>
        <a:xfrm>
          <a:off x="0" y="2326713"/>
          <a:ext cx="6451943" cy="9398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C2D4EC-7B25-4063-858B-81E0736A10E3}">
      <dsp:nvSpPr>
        <dsp:cNvPr id="0" name=""/>
        <dsp:cNvSpPr/>
      </dsp:nvSpPr>
      <dsp:spPr>
        <a:xfrm>
          <a:off x="284297" y="2562882"/>
          <a:ext cx="516904" cy="516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821623-974B-48AC-A878-0433BE7A5946}">
      <dsp:nvSpPr>
        <dsp:cNvPr id="0" name=""/>
        <dsp:cNvSpPr/>
      </dsp:nvSpPr>
      <dsp:spPr>
        <a:xfrm>
          <a:off x="1085500" y="2351421"/>
          <a:ext cx="5366442" cy="939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465" tIns="99465" rIns="99465" bIns="99465" numCol="1" spcCol="1270" anchor="ctr" anchorCtr="0">
          <a:noAutofit/>
        </a:bodyPr>
        <a:lstStyle/>
        <a:p>
          <a:pPr marL="0" lvl="0" indent="0" algn="l" defTabSz="977900">
            <a:lnSpc>
              <a:spcPct val="100000"/>
            </a:lnSpc>
            <a:spcBef>
              <a:spcPct val="0"/>
            </a:spcBef>
            <a:spcAft>
              <a:spcPct val="35000"/>
            </a:spcAft>
            <a:buNone/>
          </a:pPr>
          <a:r>
            <a:rPr lang="en-US" sz="2200" kern="1200" dirty="0"/>
            <a:t>Don’t ‘fake’ it</a:t>
          </a:r>
        </a:p>
      </dsp:txBody>
      <dsp:txXfrm>
        <a:off x="1085500" y="2351421"/>
        <a:ext cx="5366442" cy="939827"/>
      </dsp:txXfrm>
    </dsp:sp>
    <dsp:sp modelId="{8E06E3A7-3D40-486F-92FB-292A126055BD}">
      <dsp:nvSpPr>
        <dsp:cNvPr id="0" name=""/>
        <dsp:cNvSpPr/>
      </dsp:nvSpPr>
      <dsp:spPr>
        <a:xfrm>
          <a:off x="0" y="3526205"/>
          <a:ext cx="6451943" cy="9398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6FE661-0CC2-44C0-BC4D-0F6F9EE8B5FF}">
      <dsp:nvSpPr>
        <dsp:cNvPr id="0" name=""/>
        <dsp:cNvSpPr/>
      </dsp:nvSpPr>
      <dsp:spPr>
        <a:xfrm>
          <a:off x="284297" y="3737666"/>
          <a:ext cx="516904" cy="516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7943C2-8442-4DEB-9317-ABF6CF4FDDFD}">
      <dsp:nvSpPr>
        <dsp:cNvPr id="0" name=""/>
        <dsp:cNvSpPr/>
      </dsp:nvSpPr>
      <dsp:spPr>
        <a:xfrm>
          <a:off x="1085500" y="3526205"/>
          <a:ext cx="5366442" cy="939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465" tIns="99465" rIns="99465" bIns="99465" numCol="1" spcCol="1270" anchor="ctr" anchorCtr="0">
          <a:noAutofit/>
        </a:bodyPr>
        <a:lstStyle/>
        <a:p>
          <a:pPr marL="0" lvl="0" indent="0" algn="l" defTabSz="977900">
            <a:lnSpc>
              <a:spcPct val="100000"/>
            </a:lnSpc>
            <a:spcBef>
              <a:spcPct val="0"/>
            </a:spcBef>
            <a:spcAft>
              <a:spcPct val="35000"/>
            </a:spcAft>
            <a:buNone/>
          </a:pPr>
          <a:r>
            <a:rPr lang="en-US" sz="2200" kern="1200" dirty="0"/>
            <a:t>You’re not obligated to respond to negativity</a:t>
          </a:r>
        </a:p>
      </dsp:txBody>
      <dsp:txXfrm>
        <a:off x="1085500" y="3526205"/>
        <a:ext cx="5366442" cy="9398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F5F899-EB7A-49CB-84CC-1D9CDCFD7929}">
      <dsp:nvSpPr>
        <dsp:cNvPr id="0" name=""/>
        <dsp:cNvSpPr/>
      </dsp:nvSpPr>
      <dsp:spPr>
        <a:xfrm>
          <a:off x="693261" y="731271"/>
          <a:ext cx="1251885" cy="1251885"/>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485E9E-A02B-4344-A9FD-921B7B5C7956}">
      <dsp:nvSpPr>
        <dsp:cNvPr id="0" name=""/>
        <dsp:cNvSpPr/>
      </dsp:nvSpPr>
      <dsp:spPr>
        <a:xfrm>
          <a:off x="960056" y="984621"/>
          <a:ext cx="718294" cy="7182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543C02-FA99-4133-8925-A8B4DFADF3CA}">
      <dsp:nvSpPr>
        <dsp:cNvPr id="0" name=""/>
        <dsp:cNvSpPr/>
      </dsp:nvSpPr>
      <dsp:spPr>
        <a:xfrm>
          <a:off x="293068" y="2359642"/>
          <a:ext cx="205227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en-US" sz="2200" kern="1200"/>
            <a:t>Spell check/ fact check</a:t>
          </a:r>
        </a:p>
      </dsp:txBody>
      <dsp:txXfrm>
        <a:off x="293068" y="2359642"/>
        <a:ext cx="2052270" cy="720000"/>
      </dsp:txXfrm>
    </dsp:sp>
    <dsp:sp modelId="{86150C23-A55A-4449-9B62-A9C6AFE02EC1}">
      <dsp:nvSpPr>
        <dsp:cNvPr id="0" name=""/>
        <dsp:cNvSpPr/>
      </dsp:nvSpPr>
      <dsp:spPr>
        <a:xfrm>
          <a:off x="3104679" y="717826"/>
          <a:ext cx="1251885" cy="1251885"/>
        </a:xfrm>
        <a:prstGeom prst="round2DiagRect">
          <a:avLst>
            <a:gd name="adj1" fmla="val 29727"/>
            <a:gd name="adj2" fmla="val 0"/>
          </a:avLst>
        </a:prstGeom>
        <a:solidFill>
          <a:schemeClr val="accent5">
            <a:hueOff val="3625003"/>
            <a:satOff val="-21162"/>
            <a:lumOff val="-1699"/>
            <a:alphaOff val="0"/>
          </a:schemeClr>
        </a:solidFill>
        <a:ln>
          <a:noFill/>
        </a:ln>
        <a:effectLst/>
      </dsp:spPr>
      <dsp:style>
        <a:lnRef idx="0">
          <a:scrgbClr r="0" g="0" b="0"/>
        </a:lnRef>
        <a:fillRef idx="1">
          <a:scrgbClr r="0" g="0" b="0"/>
        </a:fillRef>
        <a:effectRef idx="0">
          <a:scrgbClr r="0" g="0" b="0"/>
        </a:effectRef>
        <a:fontRef idx="minor"/>
      </dsp:style>
    </dsp:sp>
    <dsp:sp modelId="{3B5CF6FF-7056-4DE6-A164-B762BBEA416A}">
      <dsp:nvSpPr>
        <dsp:cNvPr id="0" name=""/>
        <dsp:cNvSpPr/>
      </dsp:nvSpPr>
      <dsp:spPr>
        <a:xfrm>
          <a:off x="3371475" y="984621"/>
          <a:ext cx="718294" cy="7182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1C713B-400A-4A8B-8CE3-AB4582904458}">
      <dsp:nvSpPr>
        <dsp:cNvPr id="0" name=""/>
        <dsp:cNvSpPr/>
      </dsp:nvSpPr>
      <dsp:spPr>
        <a:xfrm>
          <a:off x="2704487" y="2359642"/>
          <a:ext cx="205227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en-US" sz="2200" kern="1200"/>
            <a:t>Hit that send button! </a:t>
          </a:r>
        </a:p>
      </dsp:txBody>
      <dsp:txXfrm>
        <a:off x="2704487" y="2359642"/>
        <a:ext cx="2052270" cy="720000"/>
      </dsp:txXfrm>
    </dsp:sp>
    <dsp:sp modelId="{324D155D-031B-4B8A-957C-E0BA60B189C8}">
      <dsp:nvSpPr>
        <dsp:cNvPr id="0" name=""/>
        <dsp:cNvSpPr/>
      </dsp:nvSpPr>
      <dsp:spPr>
        <a:xfrm>
          <a:off x="5516097" y="717826"/>
          <a:ext cx="1251885" cy="1251885"/>
        </a:xfrm>
        <a:prstGeom prst="round2DiagRect">
          <a:avLst>
            <a:gd name="adj1" fmla="val 29727"/>
            <a:gd name="adj2" fmla="val 0"/>
          </a:avLst>
        </a:prstGeom>
        <a:solidFill>
          <a:schemeClr val="accent5">
            <a:hueOff val="7250006"/>
            <a:satOff val="-42323"/>
            <a:lumOff val="-3398"/>
            <a:alphaOff val="0"/>
          </a:schemeClr>
        </a:solidFill>
        <a:ln>
          <a:noFill/>
        </a:ln>
        <a:effectLst/>
      </dsp:spPr>
      <dsp:style>
        <a:lnRef idx="0">
          <a:scrgbClr r="0" g="0" b="0"/>
        </a:lnRef>
        <a:fillRef idx="1">
          <a:scrgbClr r="0" g="0" b="0"/>
        </a:fillRef>
        <a:effectRef idx="0">
          <a:scrgbClr r="0" g="0" b="0"/>
        </a:effectRef>
        <a:fontRef idx="minor"/>
      </dsp:style>
    </dsp:sp>
    <dsp:sp modelId="{1648A2EF-F271-4F58-9A3D-354D4A7F224A}">
      <dsp:nvSpPr>
        <dsp:cNvPr id="0" name=""/>
        <dsp:cNvSpPr/>
      </dsp:nvSpPr>
      <dsp:spPr>
        <a:xfrm>
          <a:off x="5782893" y="984621"/>
          <a:ext cx="718294" cy="7182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D637C68-91BA-48F6-ABD6-02A48DBB643E}">
      <dsp:nvSpPr>
        <dsp:cNvPr id="0" name=""/>
        <dsp:cNvSpPr/>
      </dsp:nvSpPr>
      <dsp:spPr>
        <a:xfrm>
          <a:off x="5115905" y="2359642"/>
          <a:ext cx="205227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en-US" sz="2200" kern="1200" dirty="0"/>
            <a:t>Share and re-share</a:t>
          </a:r>
        </a:p>
      </dsp:txBody>
      <dsp:txXfrm>
        <a:off x="5115905" y="2359642"/>
        <a:ext cx="2052270" cy="720000"/>
      </dsp:txXfrm>
    </dsp:sp>
    <dsp:sp modelId="{EB7A5F6A-8970-4545-A35B-2A45C8CC52DB}">
      <dsp:nvSpPr>
        <dsp:cNvPr id="0" name=""/>
        <dsp:cNvSpPr/>
      </dsp:nvSpPr>
      <dsp:spPr>
        <a:xfrm>
          <a:off x="7705606" y="746106"/>
          <a:ext cx="1251885" cy="1251885"/>
        </a:xfrm>
        <a:prstGeom prst="round2DiagRect">
          <a:avLst>
            <a:gd name="adj1" fmla="val 29727"/>
            <a:gd name="adj2" fmla="val 0"/>
          </a:avLst>
        </a:prstGeom>
        <a:solidFill>
          <a:schemeClr val="accent5">
            <a:hueOff val="10875008"/>
            <a:satOff val="-63485"/>
            <a:lumOff val="-5097"/>
            <a:alphaOff val="0"/>
          </a:schemeClr>
        </a:solidFill>
        <a:ln>
          <a:noFill/>
        </a:ln>
        <a:effectLst/>
      </dsp:spPr>
      <dsp:style>
        <a:lnRef idx="0">
          <a:scrgbClr r="0" g="0" b="0"/>
        </a:lnRef>
        <a:fillRef idx="1">
          <a:scrgbClr r="0" g="0" b="0"/>
        </a:fillRef>
        <a:effectRef idx="0">
          <a:scrgbClr r="0" g="0" b="0"/>
        </a:effectRef>
        <a:fontRef idx="minor"/>
      </dsp:style>
    </dsp:sp>
    <dsp:sp modelId="{268D8772-60F9-420E-B3C2-4CE76EF07A47}">
      <dsp:nvSpPr>
        <dsp:cNvPr id="0" name=""/>
        <dsp:cNvSpPr/>
      </dsp:nvSpPr>
      <dsp:spPr>
        <a:xfrm>
          <a:off x="7975360" y="1009445"/>
          <a:ext cx="718294" cy="7182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54B6BA8-D7EB-4336-9F5E-51C8FFE42755}">
      <dsp:nvSpPr>
        <dsp:cNvPr id="0" name=""/>
        <dsp:cNvSpPr/>
      </dsp:nvSpPr>
      <dsp:spPr>
        <a:xfrm>
          <a:off x="7406300" y="2346193"/>
          <a:ext cx="205227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en-US" sz="2200" kern="1200"/>
            <a:t>You can always Delete</a:t>
          </a:r>
        </a:p>
      </dsp:txBody>
      <dsp:txXfrm>
        <a:off x="7406300" y="2346193"/>
        <a:ext cx="205227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36FDD4-B445-4835-B6DA-600EFFC273B0}">
      <dsp:nvSpPr>
        <dsp:cNvPr id="0" name=""/>
        <dsp:cNvSpPr/>
      </dsp:nvSpPr>
      <dsp:spPr>
        <a:xfrm>
          <a:off x="0" y="142343"/>
          <a:ext cx="6451943" cy="9594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        @</a:t>
          </a:r>
          <a:r>
            <a:rPr lang="en-US" sz="4000" kern="1200" dirty="0" err="1"/>
            <a:t>SBAtlantic</a:t>
          </a:r>
          <a:endParaRPr lang="en-US" sz="4000" kern="1200" dirty="0"/>
        </a:p>
      </dsp:txBody>
      <dsp:txXfrm>
        <a:off x="46834" y="189177"/>
        <a:ext cx="6358275" cy="865732"/>
      </dsp:txXfrm>
    </dsp:sp>
    <dsp:sp modelId="{4FDA36C7-3216-40F9-AE90-864D6D0A4886}">
      <dsp:nvSpPr>
        <dsp:cNvPr id="0" name=""/>
        <dsp:cNvSpPr/>
      </dsp:nvSpPr>
      <dsp:spPr>
        <a:xfrm>
          <a:off x="0" y="1216943"/>
          <a:ext cx="6451943" cy="959400"/>
        </a:xfrm>
        <a:prstGeom prst="roundRect">
          <a:avLst/>
        </a:prstGeom>
        <a:solidFill>
          <a:schemeClr val="accent5">
            <a:hueOff val="3625003"/>
            <a:satOff val="-21162"/>
            <a:lumOff val="-169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        Springboard Atlantic Inc. </a:t>
          </a:r>
        </a:p>
      </dsp:txBody>
      <dsp:txXfrm>
        <a:off x="46834" y="1263777"/>
        <a:ext cx="6358275" cy="865732"/>
      </dsp:txXfrm>
    </dsp:sp>
    <dsp:sp modelId="{B019660C-27C4-4FC2-8555-BD6B010041B4}">
      <dsp:nvSpPr>
        <dsp:cNvPr id="0" name=""/>
        <dsp:cNvSpPr/>
      </dsp:nvSpPr>
      <dsp:spPr>
        <a:xfrm>
          <a:off x="0" y="2229143"/>
          <a:ext cx="6451943" cy="959400"/>
        </a:xfrm>
        <a:prstGeom prst="roundRect">
          <a:avLst/>
        </a:prstGeom>
        <a:solidFill>
          <a:schemeClr val="accent5">
            <a:hueOff val="7250006"/>
            <a:satOff val="-42323"/>
            <a:lumOff val="-339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        @</a:t>
          </a:r>
          <a:r>
            <a:rPr lang="en-US" sz="4000" kern="1200" dirty="0" err="1"/>
            <a:t>sbatlantic</a:t>
          </a:r>
          <a:endParaRPr lang="en-US" sz="4000" kern="1200" dirty="0"/>
        </a:p>
      </dsp:txBody>
      <dsp:txXfrm>
        <a:off x="46834" y="2275977"/>
        <a:ext cx="6358275" cy="865732"/>
      </dsp:txXfrm>
    </dsp:sp>
    <dsp:sp modelId="{EA9B8839-89D9-4CC7-9BA6-C72A3901F278}">
      <dsp:nvSpPr>
        <dsp:cNvPr id="0" name=""/>
        <dsp:cNvSpPr/>
      </dsp:nvSpPr>
      <dsp:spPr>
        <a:xfrm>
          <a:off x="0" y="3366143"/>
          <a:ext cx="6451943" cy="959400"/>
        </a:xfrm>
        <a:prstGeom prst="roundRect">
          <a:avLst/>
        </a:prstGeom>
        <a:solidFill>
          <a:schemeClr val="accent5">
            <a:hueOff val="10875008"/>
            <a:satOff val="-63485"/>
            <a:lumOff val="-509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        Springboard Atlantic Inc. </a:t>
          </a:r>
        </a:p>
      </dsp:txBody>
      <dsp:txXfrm>
        <a:off x="46834" y="3412977"/>
        <a:ext cx="6358275" cy="865732"/>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1077C9-2D10-418C-901A-E7D8A1B51CD8}" type="datetimeFigureOut">
              <a:rPr lang="en-CA" smtClean="0"/>
              <a:t>2019-09-10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F778C2-7C32-4E34-B0E2-0B71E2FF04E5}" type="slidenum">
              <a:rPr lang="en-CA" smtClean="0"/>
              <a:t>‹#›</a:t>
            </a:fld>
            <a:endParaRPr lang="en-CA"/>
          </a:p>
        </p:txBody>
      </p:sp>
    </p:spTree>
    <p:extLst>
      <p:ext uri="{BB962C8B-B14F-4D97-AF65-F5344CB8AC3E}">
        <p14:creationId xmlns:p14="http://schemas.microsoft.com/office/powerpoint/2010/main" val="4117876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Social Media 101!</a:t>
            </a:r>
          </a:p>
          <a:p>
            <a:endParaRPr lang="en-US" dirty="0"/>
          </a:p>
          <a:p>
            <a:r>
              <a:rPr lang="en-US" dirty="0"/>
              <a:t>This presentation is to help you start or grow an online social media presence. </a:t>
            </a:r>
          </a:p>
          <a:p>
            <a:endParaRPr lang="en-US" dirty="0"/>
          </a:p>
          <a:p>
            <a:r>
              <a:rPr lang="en-US" dirty="0"/>
              <a:t>We will:  </a:t>
            </a:r>
          </a:p>
          <a:p>
            <a:pPr marL="171450" indent="-171450">
              <a:buFontTx/>
              <a:buChar char="-"/>
            </a:pPr>
            <a:r>
              <a:rPr lang="en-US" dirty="0"/>
              <a:t>Define the value of social media in an online age</a:t>
            </a:r>
          </a:p>
          <a:p>
            <a:pPr marL="171450" indent="-171450">
              <a:buFontTx/>
              <a:buChar char="-"/>
            </a:pPr>
            <a:r>
              <a:rPr lang="en-US" dirty="0"/>
              <a:t>Help you understand your audience</a:t>
            </a:r>
          </a:p>
          <a:p>
            <a:pPr marL="171450" indent="-171450">
              <a:buFontTx/>
              <a:buChar char="-"/>
            </a:pPr>
            <a:r>
              <a:rPr lang="en-US" dirty="0"/>
              <a:t>Give you tips on how to generate the best and most appropriate content based on your goals and audience </a:t>
            </a:r>
          </a:p>
          <a:p>
            <a:pPr marL="171450" indent="-171450">
              <a:buFontTx/>
              <a:buChar char="-"/>
            </a:pPr>
            <a:r>
              <a:rPr lang="en-US" dirty="0"/>
              <a:t>We’ll talk about the different social media platforms out there and how to pick and use them</a:t>
            </a:r>
          </a:p>
          <a:p>
            <a:pPr marL="171450" indent="-171450">
              <a:buFontTx/>
              <a:buChar char="-"/>
            </a:pPr>
            <a:r>
              <a:rPr lang="en-US" dirty="0"/>
              <a:t>Go over the importance of Hashtags, tagging and link sharing</a:t>
            </a:r>
          </a:p>
          <a:p>
            <a:pPr marL="171450" indent="-171450">
              <a:buFontTx/>
              <a:buChar char="-"/>
            </a:pPr>
            <a:r>
              <a:rPr lang="en-US" dirty="0"/>
              <a:t>Suggest third party platforms that help you create better content</a:t>
            </a:r>
          </a:p>
          <a:p>
            <a:pPr marL="171450" indent="-171450">
              <a:buFontTx/>
              <a:buChar char="-"/>
            </a:pPr>
            <a:r>
              <a:rPr lang="en-US" dirty="0"/>
              <a:t>Look at an example of a good tweet and a bad tweet </a:t>
            </a:r>
          </a:p>
          <a:p>
            <a:pPr marL="171450" indent="-171450">
              <a:buFontTx/>
              <a:buChar char="-"/>
            </a:pPr>
            <a:r>
              <a:rPr lang="en-US" dirty="0"/>
              <a:t>Give you the confidence and tools to put your best social media foot forward! </a:t>
            </a:r>
            <a:endParaRPr lang="en-CA" dirty="0"/>
          </a:p>
        </p:txBody>
      </p:sp>
      <p:sp>
        <p:nvSpPr>
          <p:cNvPr id="4" name="Slide Number Placeholder 3"/>
          <p:cNvSpPr>
            <a:spLocks noGrp="1"/>
          </p:cNvSpPr>
          <p:nvPr>
            <p:ph type="sldNum" sz="quarter" idx="5"/>
          </p:nvPr>
        </p:nvSpPr>
        <p:spPr/>
        <p:txBody>
          <a:bodyPr/>
          <a:lstStyle/>
          <a:p>
            <a:fld id="{B7F778C2-7C32-4E34-B0E2-0B71E2FF04E5}" type="slidenum">
              <a:rPr lang="en-CA" smtClean="0"/>
              <a:t>1</a:t>
            </a:fld>
            <a:endParaRPr lang="en-CA"/>
          </a:p>
        </p:txBody>
      </p:sp>
    </p:spTree>
    <p:extLst>
      <p:ext uri="{BB962C8B-B14F-4D97-AF65-F5344CB8AC3E}">
        <p14:creationId xmlns:p14="http://schemas.microsoft.com/office/powerpoint/2010/main" val="1844902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of our </a:t>
            </a:r>
            <a:r>
              <a:rPr lang="en-US" dirty="0" err="1"/>
              <a:t>Tweetdeck</a:t>
            </a:r>
            <a:r>
              <a:rPr lang="en-US" dirty="0"/>
              <a:t>. You can customize each panel to hashtags, a number of profiles, users, etc. </a:t>
            </a:r>
          </a:p>
          <a:p>
            <a:r>
              <a:rPr lang="en-US" dirty="0"/>
              <a:t>You can customize your columns to create a feed that works for you/what you want to </a:t>
            </a:r>
            <a:r>
              <a:rPr lang="en-US" dirty="0" err="1"/>
              <a:t>moniter</a:t>
            </a:r>
            <a:endParaRPr lang="en-US" dirty="0"/>
          </a:p>
          <a:p>
            <a:r>
              <a:rPr lang="en-US" dirty="0"/>
              <a:t>You can tweet straight from </a:t>
            </a:r>
            <a:r>
              <a:rPr lang="en-US" dirty="0" err="1"/>
              <a:t>Tweetdeck</a:t>
            </a:r>
            <a:r>
              <a:rPr lang="en-US" dirty="0"/>
              <a:t> as well. </a:t>
            </a:r>
          </a:p>
          <a:p>
            <a:r>
              <a:rPr lang="en-US" dirty="0"/>
              <a:t>There are some quirks: like you can’t tag people in photos on </a:t>
            </a:r>
            <a:r>
              <a:rPr lang="en-US" dirty="0" err="1"/>
              <a:t>Tweetdeck</a:t>
            </a:r>
            <a:endParaRPr lang="en-CA" dirty="0"/>
          </a:p>
        </p:txBody>
      </p:sp>
      <p:sp>
        <p:nvSpPr>
          <p:cNvPr id="4" name="Slide Number Placeholder 3"/>
          <p:cNvSpPr>
            <a:spLocks noGrp="1"/>
          </p:cNvSpPr>
          <p:nvPr>
            <p:ph type="sldNum" sz="quarter" idx="5"/>
          </p:nvPr>
        </p:nvSpPr>
        <p:spPr/>
        <p:txBody>
          <a:bodyPr/>
          <a:lstStyle/>
          <a:p>
            <a:fld id="{B7F778C2-7C32-4E34-B0E2-0B71E2FF04E5}" type="slidenum">
              <a:rPr lang="en-CA" smtClean="0"/>
              <a:t>10</a:t>
            </a:fld>
            <a:endParaRPr lang="en-CA"/>
          </a:p>
        </p:txBody>
      </p:sp>
    </p:spTree>
    <p:extLst>
      <p:ext uri="{BB962C8B-B14F-4D97-AF65-F5344CB8AC3E}">
        <p14:creationId xmlns:p14="http://schemas.microsoft.com/office/powerpoint/2010/main" val="277575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INVESTMENT: We already touched on the time aspect but I cannot stress this enough, you need to invest the time in doing social media. Find a time/routine that works for you if you can’t consider if you can hire someone. </a:t>
            </a:r>
          </a:p>
          <a:p>
            <a:r>
              <a:rPr lang="en-US" dirty="0"/>
              <a:t>LIKE AND REPLY: It’s common courtesy to reply to tweets or comments on your post. This is also subjective though as sometimes ‘bots’ will spam you. You don’t need to respond to spam or objectively unrelated content. You also don’t have to respond to negativity, but don’t delete entire tweets because someone comments a snide remark, that’s their issue, not yours.</a:t>
            </a:r>
          </a:p>
          <a:p>
            <a:r>
              <a:rPr lang="en-US" dirty="0"/>
              <a:t>BE CONSISTEINT: Both in post frequency, topics, themes and tone. </a:t>
            </a:r>
          </a:p>
          <a:p>
            <a:r>
              <a:rPr lang="en-US" dirty="0"/>
              <a:t>FOLLOW: Following people is fun! It builds community and lets you stay connected to other people or organizations with similar goals. More often than not, people will follow you </a:t>
            </a:r>
            <a:r>
              <a:rPr lang="en-US" dirty="0" err="1"/>
              <a:t>back!Plus</a:t>
            </a:r>
            <a:r>
              <a:rPr lang="en-US" dirty="0"/>
              <a:t> it gives you more avenues to just retweet or reshare other’s content.</a:t>
            </a:r>
            <a:endParaRPr lang="en-CA" dirty="0"/>
          </a:p>
        </p:txBody>
      </p:sp>
      <p:sp>
        <p:nvSpPr>
          <p:cNvPr id="4" name="Slide Number Placeholder 3"/>
          <p:cNvSpPr>
            <a:spLocks noGrp="1"/>
          </p:cNvSpPr>
          <p:nvPr>
            <p:ph type="sldNum" sz="quarter" idx="5"/>
          </p:nvPr>
        </p:nvSpPr>
        <p:spPr/>
        <p:txBody>
          <a:bodyPr/>
          <a:lstStyle/>
          <a:p>
            <a:fld id="{B7F778C2-7C32-4E34-B0E2-0B71E2FF04E5}" type="slidenum">
              <a:rPr lang="en-CA" smtClean="0"/>
              <a:t>11</a:t>
            </a:fld>
            <a:endParaRPr lang="en-CA"/>
          </a:p>
        </p:txBody>
      </p:sp>
    </p:spTree>
    <p:extLst>
      <p:ext uri="{BB962C8B-B14F-4D97-AF65-F5344CB8AC3E}">
        <p14:creationId xmlns:p14="http://schemas.microsoft.com/office/powerpoint/2010/main" val="2527357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an “</a:t>
            </a:r>
            <a:r>
              <a:rPr lang="en-US" dirty="0" err="1"/>
              <a:t>etiqute</a:t>
            </a:r>
            <a:r>
              <a:rPr lang="en-US" dirty="0"/>
              <a:t>” to social media.</a:t>
            </a:r>
          </a:p>
          <a:p>
            <a:endParaRPr lang="en-US" dirty="0"/>
          </a:p>
          <a:p>
            <a:r>
              <a:rPr lang="en-US" dirty="0"/>
              <a:t>- If someone reaches out to you- Reply! Especially when someone sends you a DM (direct message). </a:t>
            </a:r>
          </a:p>
          <a:p>
            <a:pPr marL="171450" indent="-171450">
              <a:buFontTx/>
              <a:buChar char="-"/>
            </a:pPr>
            <a:r>
              <a:rPr lang="en-US" dirty="0"/>
              <a:t>Reply and engage to people! It is SOCIAL media after all</a:t>
            </a:r>
          </a:p>
          <a:p>
            <a:pPr marL="0" indent="0">
              <a:buFontTx/>
              <a:buNone/>
            </a:pPr>
            <a:endParaRPr lang="en-US" dirty="0"/>
          </a:p>
          <a:p>
            <a:pPr marL="0" indent="0">
              <a:buFontTx/>
              <a:buNone/>
            </a:pPr>
            <a:r>
              <a:rPr lang="en-US" dirty="0"/>
              <a:t>Faking it:</a:t>
            </a:r>
          </a:p>
          <a:p>
            <a:pPr marL="0" indent="0">
              <a:buFontTx/>
              <a:buNone/>
            </a:pPr>
            <a:endParaRPr lang="en-US" dirty="0"/>
          </a:p>
          <a:p>
            <a:pPr marL="171450" indent="-171450">
              <a:buFontTx/>
              <a:buChar char="-"/>
            </a:pPr>
            <a:r>
              <a:rPr lang="en-US" dirty="0"/>
              <a:t>Be you genuine self (within reason) don’t try and put on a social media “persona” because your followers can generally see through that. Be honest, informative and approachable. </a:t>
            </a:r>
          </a:p>
          <a:p>
            <a:pPr marL="171450" indent="-171450">
              <a:buFontTx/>
              <a:buChar char="-"/>
            </a:pPr>
            <a:r>
              <a:rPr lang="en-US" dirty="0"/>
              <a:t>Being your honest/professional self will cultivate richer online communities and promote rigorous discussions</a:t>
            </a:r>
          </a:p>
          <a:p>
            <a:pPr marL="171450" indent="-171450">
              <a:buFontTx/>
              <a:buChar char="-"/>
            </a:pPr>
            <a:r>
              <a:rPr lang="en-US" dirty="0"/>
              <a:t>Social media has an overall tone of bubbliness, positive, supportive and informative. Keep those words in mind as you go forth with your profile. </a:t>
            </a:r>
          </a:p>
          <a:p>
            <a:pPr marL="0" indent="0">
              <a:buFontTx/>
              <a:buNone/>
            </a:pPr>
            <a:r>
              <a:rPr lang="en-US" dirty="0"/>
              <a:t>- Don’t get caught up in the vanity of it all. Yeah it’s great to have a huge following but if it becomes an ego project, chances are the quality of your content will suffer. </a:t>
            </a:r>
          </a:p>
          <a:p>
            <a:pPr marL="171450" indent="-171450">
              <a:buFontTx/>
              <a:buChar char="-"/>
            </a:pPr>
            <a:endParaRPr lang="en-US" dirty="0"/>
          </a:p>
          <a:p>
            <a:pPr marL="171450" indent="-171450">
              <a:buFontTx/>
              <a:buChar char="-"/>
            </a:pPr>
            <a:r>
              <a:rPr lang="en-US" dirty="0"/>
              <a:t>Negativity: You are not obligated to respond to trolls (internet speak for those types of people who like to be negative for the sake of it). You are not responsible for negative reactions, sure you may get them, but unless someone is legitimately misinformed and you can calmly and politely correct them, then negative comments are not worth engaging with</a:t>
            </a:r>
          </a:p>
          <a:p>
            <a:pPr marL="171450" indent="-171450">
              <a:buFontTx/>
              <a:buChar char="-"/>
            </a:pPr>
            <a:endParaRPr lang="en-CA" dirty="0"/>
          </a:p>
        </p:txBody>
      </p:sp>
      <p:sp>
        <p:nvSpPr>
          <p:cNvPr id="4" name="Slide Number Placeholder 3"/>
          <p:cNvSpPr>
            <a:spLocks noGrp="1"/>
          </p:cNvSpPr>
          <p:nvPr>
            <p:ph type="sldNum" sz="quarter" idx="5"/>
          </p:nvPr>
        </p:nvSpPr>
        <p:spPr/>
        <p:txBody>
          <a:bodyPr/>
          <a:lstStyle/>
          <a:p>
            <a:fld id="{B7F778C2-7C32-4E34-B0E2-0B71E2FF04E5}" type="slidenum">
              <a:rPr lang="en-CA" smtClean="0"/>
              <a:t>12</a:t>
            </a:fld>
            <a:endParaRPr lang="en-CA"/>
          </a:p>
        </p:txBody>
      </p:sp>
    </p:spTree>
    <p:extLst>
      <p:ext uri="{BB962C8B-B14F-4D97-AF65-F5344CB8AC3E}">
        <p14:creationId xmlns:p14="http://schemas.microsoft.com/office/powerpoint/2010/main" val="4008087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get into some examples:</a:t>
            </a:r>
          </a:p>
          <a:p>
            <a:endParaRPr lang="en-US" dirty="0"/>
          </a:p>
          <a:p>
            <a:r>
              <a:rPr lang="en-US" dirty="0"/>
              <a:t>DO:</a:t>
            </a:r>
          </a:p>
          <a:p>
            <a:r>
              <a:rPr lang="en-US" dirty="0"/>
              <a:t>-A clear call to action, NEW BLOG, NEW VIDEO, something that lets the viewer know that we have news/something exciting/ worth sharing</a:t>
            </a:r>
          </a:p>
          <a:p>
            <a:r>
              <a:rPr lang="en-US" dirty="0"/>
              <a:t>-We @ people who are INVOLVED- it makes people uneasy when their @’ed in things they don’t know about </a:t>
            </a:r>
          </a:p>
          <a:p>
            <a:r>
              <a:rPr lang="en-US" dirty="0"/>
              <a:t>-We have a relevant/community hashtag!</a:t>
            </a:r>
          </a:p>
          <a:p>
            <a:r>
              <a:rPr lang="en-US" dirty="0"/>
              <a:t>-A shortened link that takes the viewer to our website, we’re converting viewers into readers, conversion</a:t>
            </a:r>
          </a:p>
          <a:p>
            <a:r>
              <a:rPr lang="en-US" dirty="0"/>
              <a:t>-Top it off with a high-quality relevant photo</a:t>
            </a:r>
          </a:p>
          <a:p>
            <a:r>
              <a:rPr lang="en-US" dirty="0"/>
              <a:t>- </a:t>
            </a:r>
            <a:r>
              <a:rPr lang="en-US" dirty="0" err="1"/>
              <a:t>Protip</a:t>
            </a:r>
            <a:r>
              <a:rPr lang="en-US" dirty="0"/>
              <a:t>: Twitter doesn’t count line spaces as a character. Indent your thoughts! </a:t>
            </a:r>
          </a:p>
          <a:p>
            <a:r>
              <a:rPr lang="en-US" dirty="0"/>
              <a:t>DON’T</a:t>
            </a:r>
          </a:p>
          <a:p>
            <a:pPr marL="171450" indent="-171450">
              <a:buFontTx/>
              <a:buChar char="-"/>
            </a:pPr>
            <a:r>
              <a:rPr lang="en-US" dirty="0"/>
              <a:t>Don’t make up your own slang! It’s… lame. </a:t>
            </a:r>
          </a:p>
          <a:p>
            <a:pPr marL="171450" indent="-171450">
              <a:buFontTx/>
              <a:buChar char="-"/>
            </a:pPr>
            <a:r>
              <a:rPr lang="en-US" dirty="0"/>
              <a:t>Capitalization is good when used correctly. Online it reads as shouting so use it for important info/dates. We try to be positive on social media. Don’t call people crazy and don’t capitalize it- that’s like screaming on the internet. </a:t>
            </a:r>
          </a:p>
          <a:p>
            <a:pPr marL="171450" indent="-171450">
              <a:buFontTx/>
              <a:buChar char="-"/>
            </a:pPr>
            <a:r>
              <a:rPr lang="en-US" dirty="0"/>
              <a:t>So much punctuation! You only get 150 characters per tweet. Don’t spend it on ( ‘ “ .. ! Use punctuation seldomly.</a:t>
            </a:r>
          </a:p>
          <a:p>
            <a:pPr marL="171450" indent="-171450">
              <a:buFontTx/>
              <a:buChar char="-"/>
            </a:pPr>
            <a:r>
              <a:rPr lang="en-US" dirty="0"/>
              <a:t>Avoid creating long threads- If you can’t sum up your thought in one or two tweets, consider posting elsewhere, creating a blog or, NOT AT ALL</a:t>
            </a:r>
          </a:p>
          <a:p>
            <a:pPr marL="171450" indent="-171450">
              <a:buFontTx/>
              <a:buChar char="-"/>
            </a:pPr>
            <a:r>
              <a:rPr lang="en-US" dirty="0"/>
              <a:t>WHERE ARE THE HASHTAGS? </a:t>
            </a:r>
          </a:p>
          <a:p>
            <a:pPr marL="171450" indent="-171450">
              <a:buFontTx/>
              <a:buChar char="-"/>
            </a:pPr>
            <a:r>
              <a:rPr lang="en-US" dirty="0"/>
              <a:t>Avoid personal opinion, fact check things, avoid ironic hypocrisy </a:t>
            </a:r>
          </a:p>
          <a:p>
            <a:pPr marL="171450" indent="-171450">
              <a:buFontTx/>
              <a:buChar char="-"/>
            </a:pPr>
            <a:r>
              <a:rPr lang="en-US" dirty="0"/>
              <a:t>Don’t attack the fundamental pillars of democracy, like free press</a:t>
            </a:r>
            <a:endParaRPr lang="en-CA" dirty="0"/>
          </a:p>
        </p:txBody>
      </p:sp>
      <p:sp>
        <p:nvSpPr>
          <p:cNvPr id="4" name="Slide Number Placeholder 3"/>
          <p:cNvSpPr>
            <a:spLocks noGrp="1"/>
          </p:cNvSpPr>
          <p:nvPr>
            <p:ph type="sldNum" sz="quarter" idx="5"/>
          </p:nvPr>
        </p:nvSpPr>
        <p:spPr/>
        <p:txBody>
          <a:bodyPr/>
          <a:lstStyle/>
          <a:p>
            <a:fld id="{B7F778C2-7C32-4E34-B0E2-0B71E2FF04E5}" type="slidenum">
              <a:rPr lang="en-CA" smtClean="0"/>
              <a:t>13</a:t>
            </a:fld>
            <a:endParaRPr lang="en-CA"/>
          </a:p>
        </p:txBody>
      </p:sp>
    </p:spTree>
    <p:extLst>
      <p:ext uri="{BB962C8B-B14F-4D97-AF65-F5344CB8AC3E}">
        <p14:creationId xmlns:p14="http://schemas.microsoft.com/office/powerpoint/2010/main" val="1763605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biggest hang-up we have about hitting that send button is the fear of how others will perceive you/your brand. It’s time to let that fear GO</a:t>
            </a:r>
          </a:p>
          <a:p>
            <a:endParaRPr lang="en-US" dirty="0"/>
          </a:p>
          <a:p>
            <a:pPr marL="171450" indent="-171450">
              <a:buFontTx/>
              <a:buChar char="-"/>
            </a:pPr>
            <a:r>
              <a:rPr lang="en-US" dirty="0"/>
              <a:t>Check for spelling mistakes and facts, make sure your dates are right and that all names are spelled correctly</a:t>
            </a:r>
          </a:p>
          <a:p>
            <a:pPr marL="171450" indent="-171450">
              <a:buFontTx/>
              <a:buChar char="-"/>
            </a:pPr>
            <a:r>
              <a:rPr lang="en-US" dirty="0"/>
              <a:t>As long as you’re not sharing untrue or harmful info- it’s fine! Hit that send button. </a:t>
            </a:r>
          </a:p>
          <a:p>
            <a:endParaRPr lang="en-US" dirty="0"/>
          </a:p>
          <a:p>
            <a:pPr marL="171450" indent="-171450">
              <a:buFontTx/>
              <a:buChar char="-"/>
            </a:pPr>
            <a:r>
              <a:rPr lang="en-US" dirty="0"/>
              <a:t>It’s okay to reshare the same content a few times a week, especially for something like a blog post or an exciting announcement. This is always a good time for a #ICYMI hashtag. If it’s important, scream it from your online rooftop. </a:t>
            </a:r>
          </a:p>
          <a:p>
            <a:pPr marL="171450" indent="-171450">
              <a:buFontTx/>
              <a:buChar char="-"/>
            </a:pPr>
            <a:endParaRPr lang="en-US" dirty="0"/>
          </a:p>
          <a:p>
            <a:pPr marL="171450" indent="-171450">
              <a:buFontTx/>
              <a:buChar char="-"/>
            </a:pPr>
            <a:r>
              <a:rPr lang="en-US" dirty="0"/>
              <a:t>Re share the same content! If you’re having an event you don’t have to tweet about it just once, talk about it every day! </a:t>
            </a:r>
          </a:p>
          <a:p>
            <a:pPr marL="171450" indent="-171450">
              <a:buFontTx/>
              <a:buChar char="-"/>
            </a:pPr>
            <a:endParaRPr lang="en-US" dirty="0"/>
          </a:p>
          <a:p>
            <a:pPr marL="171450" indent="-171450">
              <a:buFontTx/>
              <a:buChar char="-"/>
            </a:pPr>
            <a:r>
              <a:rPr lang="en-US" dirty="0"/>
              <a:t>Don’t take yourself too seriously. People aren’t constantly policing your words and tone. Just share the message and be upbeat about it! </a:t>
            </a:r>
          </a:p>
          <a:p>
            <a:pPr marL="171450" indent="-171450">
              <a:buFontTx/>
              <a:buChar char="-"/>
            </a:pPr>
            <a:endParaRPr lang="en-US" dirty="0"/>
          </a:p>
          <a:p>
            <a:pPr marL="171450" indent="-171450">
              <a:buFontTx/>
              <a:buChar char="-"/>
            </a:pPr>
            <a:r>
              <a:rPr lang="en-US" dirty="0"/>
              <a:t>What I went over today isn’t gospel. You can tweet things without hashtags or pictures, you can share a long link. It’s okay to miss a day if you’re busy. Above is just some standard tips and tricks to keep in mind as you get started or continue your social media page. </a:t>
            </a:r>
          </a:p>
          <a:p>
            <a:pPr marL="171450" indent="-171450">
              <a:buFontTx/>
              <a:buChar char="-"/>
            </a:pPr>
            <a:endParaRPr lang="en-US" dirty="0"/>
          </a:p>
          <a:p>
            <a:pPr marL="171450" indent="-171450">
              <a:buFontTx/>
              <a:buChar char="-"/>
            </a:pPr>
            <a:r>
              <a:rPr lang="en-US" dirty="0"/>
              <a:t>If all fails, you can always delete it. </a:t>
            </a:r>
          </a:p>
        </p:txBody>
      </p:sp>
      <p:sp>
        <p:nvSpPr>
          <p:cNvPr id="4" name="Slide Number Placeholder 3"/>
          <p:cNvSpPr>
            <a:spLocks noGrp="1"/>
          </p:cNvSpPr>
          <p:nvPr>
            <p:ph type="sldNum" sz="quarter" idx="5"/>
          </p:nvPr>
        </p:nvSpPr>
        <p:spPr/>
        <p:txBody>
          <a:bodyPr/>
          <a:lstStyle/>
          <a:p>
            <a:fld id="{B7F778C2-7C32-4E34-B0E2-0B71E2FF04E5}" type="slidenum">
              <a:rPr lang="en-CA" smtClean="0"/>
              <a:t>14</a:t>
            </a:fld>
            <a:endParaRPr lang="en-CA"/>
          </a:p>
        </p:txBody>
      </p:sp>
    </p:spTree>
    <p:extLst>
      <p:ext uri="{BB962C8B-B14F-4D97-AF65-F5344CB8AC3E}">
        <p14:creationId xmlns:p14="http://schemas.microsoft.com/office/powerpoint/2010/main" val="2772571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t>
            </a:r>
          </a:p>
          <a:p>
            <a:endParaRPr lang="en-US" dirty="0"/>
          </a:p>
          <a:p>
            <a:r>
              <a:rPr lang="en-US" dirty="0"/>
              <a:t>Make sure to follow all of Springboards pages </a:t>
            </a:r>
            <a:r>
              <a:rPr lang="en-US" dirty="0">
                <a:sym typeface="Wingdings" panose="05000000000000000000" pitchFamily="2" charset="2"/>
              </a:rPr>
              <a:t> </a:t>
            </a:r>
            <a:endParaRPr lang="en-CA" dirty="0"/>
          </a:p>
        </p:txBody>
      </p:sp>
      <p:sp>
        <p:nvSpPr>
          <p:cNvPr id="4" name="Slide Number Placeholder 3"/>
          <p:cNvSpPr>
            <a:spLocks noGrp="1"/>
          </p:cNvSpPr>
          <p:nvPr>
            <p:ph type="sldNum" sz="quarter" idx="5"/>
          </p:nvPr>
        </p:nvSpPr>
        <p:spPr/>
        <p:txBody>
          <a:bodyPr/>
          <a:lstStyle/>
          <a:p>
            <a:fld id="{B7F778C2-7C32-4E34-B0E2-0B71E2FF04E5}" type="slidenum">
              <a:rPr lang="en-CA" smtClean="0"/>
              <a:t>15</a:t>
            </a:fld>
            <a:endParaRPr lang="en-CA"/>
          </a:p>
        </p:txBody>
      </p:sp>
    </p:spTree>
    <p:extLst>
      <p:ext uri="{BB962C8B-B14F-4D97-AF65-F5344CB8AC3E}">
        <p14:creationId xmlns:p14="http://schemas.microsoft.com/office/powerpoint/2010/main" val="1333066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value of having a social media presence? </a:t>
            </a:r>
          </a:p>
          <a:p>
            <a:pPr marL="171450" indent="-171450">
              <a:buFontTx/>
              <a:buChar char="-"/>
            </a:pPr>
            <a:r>
              <a:rPr lang="en-US" dirty="0"/>
              <a:t>It connects you to collogues/organizations</a:t>
            </a:r>
          </a:p>
          <a:p>
            <a:pPr marL="171450" indent="-171450">
              <a:buFontTx/>
              <a:buChar char="-"/>
            </a:pPr>
            <a:r>
              <a:rPr lang="en-US" dirty="0"/>
              <a:t>Personify’ s your company/brand</a:t>
            </a:r>
            <a:endParaRPr lang="en-CA" dirty="0"/>
          </a:p>
          <a:p>
            <a:pPr marL="171450" indent="-171450">
              <a:buFontTx/>
              <a:buChar char="-"/>
            </a:pPr>
            <a:r>
              <a:rPr lang="en-CA" dirty="0"/>
              <a:t>You can be a cheerleader for your </a:t>
            </a:r>
            <a:r>
              <a:rPr lang="en-CA" dirty="0" err="1"/>
              <a:t>colluges</a:t>
            </a:r>
            <a:r>
              <a:rPr lang="en-CA" dirty="0"/>
              <a:t> from your desk</a:t>
            </a:r>
          </a:p>
          <a:p>
            <a:pPr marL="171450" indent="-171450">
              <a:buFontTx/>
              <a:buChar char="-"/>
            </a:pPr>
            <a:r>
              <a:rPr lang="en-CA" dirty="0"/>
              <a:t>People can find your organization/work way easier</a:t>
            </a:r>
          </a:p>
          <a:p>
            <a:pPr marL="171450" indent="-171450">
              <a:buFontTx/>
              <a:buChar char="-"/>
            </a:pPr>
            <a:r>
              <a:rPr lang="en-CA" dirty="0"/>
              <a:t>On an altruistic side, it has cultural significance. </a:t>
            </a:r>
          </a:p>
          <a:p>
            <a:pPr marL="171450" indent="-171450">
              <a:buFontTx/>
              <a:buChar char="-"/>
            </a:pPr>
            <a:endParaRPr lang="en-CA" dirty="0"/>
          </a:p>
          <a:p>
            <a:pPr marL="0" indent="0">
              <a:buFontTx/>
              <a:buNone/>
            </a:pPr>
            <a:r>
              <a:rPr lang="en-CA" dirty="0"/>
              <a:t>Think about how you will use social media? </a:t>
            </a:r>
          </a:p>
          <a:p>
            <a:pPr marL="171450" indent="-171450">
              <a:buFontTx/>
              <a:buChar char="-"/>
            </a:pPr>
            <a:r>
              <a:rPr lang="en-CA" dirty="0"/>
              <a:t>Are you promoting events? A specific project?</a:t>
            </a:r>
          </a:p>
          <a:p>
            <a:pPr marL="171450" indent="-171450">
              <a:buFontTx/>
              <a:buChar char="-"/>
            </a:pPr>
            <a:r>
              <a:rPr lang="en-CA" dirty="0"/>
              <a:t>Do you generate regular content (blog posts, videos, photos etc.) and want to share it with an audience?</a:t>
            </a:r>
          </a:p>
          <a:p>
            <a:pPr marL="171450" indent="-171450">
              <a:buFontTx/>
              <a:buChar char="-"/>
            </a:pPr>
            <a:r>
              <a:rPr lang="en-CA" dirty="0"/>
              <a:t>Are you (reasonably) opinionated and want to commentate in areas of your expertise (But be warned: there is a fine balance of educated and respectful debate and outright trolling. If you’re going to be antagonistic then get </a:t>
            </a:r>
            <a:r>
              <a:rPr lang="en-CA" dirty="0" err="1"/>
              <a:t>outta</a:t>
            </a:r>
            <a:r>
              <a:rPr lang="en-CA" dirty="0"/>
              <a:t> here.)</a:t>
            </a:r>
          </a:p>
          <a:p>
            <a:pPr marL="171450" indent="-171450">
              <a:buFontTx/>
              <a:buChar char="-"/>
            </a:pPr>
            <a:endParaRPr lang="en-CA" dirty="0"/>
          </a:p>
          <a:p>
            <a:pPr marL="0" indent="0">
              <a:buFontTx/>
              <a:buNone/>
            </a:pPr>
            <a:r>
              <a:rPr lang="en-CA" dirty="0"/>
              <a:t>How often? </a:t>
            </a:r>
          </a:p>
          <a:p>
            <a:pPr marL="171450" indent="-171450">
              <a:buFontTx/>
              <a:buChar char="-"/>
            </a:pPr>
            <a:r>
              <a:rPr lang="en-CA" dirty="0"/>
              <a:t>Let’s face it: social media is a TIME SUCKER. You need to think a bit about how much time you want to spend a day on social media </a:t>
            </a:r>
          </a:p>
          <a:p>
            <a:pPr marL="171450" indent="-171450">
              <a:buFontTx/>
              <a:buChar char="-"/>
            </a:pPr>
            <a:r>
              <a:rPr lang="en-CA" dirty="0"/>
              <a:t>I probably spend an average of 3 hours per day managing our (and my) social media accounts. </a:t>
            </a:r>
          </a:p>
          <a:p>
            <a:pPr marL="171450" indent="-171450">
              <a:buFontTx/>
              <a:buChar char="-"/>
            </a:pPr>
            <a:r>
              <a:rPr lang="en-CA" dirty="0"/>
              <a:t>Consider scheduling, developing a plan and sticking to it or even hiring someone to manage your accounts it it’s something you really need/value. </a:t>
            </a:r>
          </a:p>
        </p:txBody>
      </p:sp>
      <p:sp>
        <p:nvSpPr>
          <p:cNvPr id="4" name="Slide Number Placeholder 3"/>
          <p:cNvSpPr>
            <a:spLocks noGrp="1"/>
          </p:cNvSpPr>
          <p:nvPr>
            <p:ph type="sldNum" sz="quarter" idx="5"/>
          </p:nvPr>
        </p:nvSpPr>
        <p:spPr/>
        <p:txBody>
          <a:bodyPr/>
          <a:lstStyle/>
          <a:p>
            <a:fld id="{B7F778C2-7C32-4E34-B0E2-0B71E2FF04E5}" type="slidenum">
              <a:rPr lang="en-CA" smtClean="0"/>
              <a:t>2</a:t>
            </a:fld>
            <a:endParaRPr lang="en-CA"/>
          </a:p>
        </p:txBody>
      </p:sp>
    </p:spTree>
    <p:extLst>
      <p:ext uri="{BB962C8B-B14F-4D97-AF65-F5344CB8AC3E}">
        <p14:creationId xmlns:p14="http://schemas.microsoft.com/office/powerpoint/2010/main" val="5364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Pick channel(s) that suit what you are trying to accomplish. Think about WHO your audience is. WHERE are they coming from? And WHAT are they doing on your page? </a:t>
            </a:r>
          </a:p>
          <a:p>
            <a:endParaRPr lang="en-US" dirty="0"/>
          </a:p>
          <a:p>
            <a:endParaRPr lang="en-US" dirty="0"/>
          </a:p>
          <a:p>
            <a:r>
              <a:rPr lang="en-US" dirty="0"/>
              <a:t>A profile picture is a MUST. If your name is in the handle then it should be your face beside it. </a:t>
            </a:r>
          </a:p>
          <a:p>
            <a:r>
              <a:rPr lang="en-US" dirty="0"/>
              <a:t>A bio is also a MUST: sum up who you are and what you do in at least 100 words MAX. Doesn’t need to be a novel, but have a clear point of contact: an email, web link, newsletter sign up etc. </a:t>
            </a:r>
          </a:p>
          <a:p>
            <a:endParaRPr lang="en-US" dirty="0"/>
          </a:p>
          <a:p>
            <a:endParaRPr lang="en-US" dirty="0"/>
          </a:p>
          <a:p>
            <a:r>
              <a:rPr lang="en-US" dirty="0"/>
              <a:t>TONE/VOICE</a:t>
            </a:r>
          </a:p>
          <a:p>
            <a:endParaRPr lang="en-US" dirty="0"/>
          </a:p>
          <a:p>
            <a:r>
              <a:rPr lang="en-US" dirty="0"/>
              <a:t>The social media profiles and corresponding settings as an analogy:  </a:t>
            </a:r>
          </a:p>
          <a:p>
            <a:endParaRPr lang="en-US" dirty="0"/>
          </a:p>
          <a:p>
            <a:r>
              <a:rPr lang="en-US" dirty="0"/>
              <a:t>Twitter: Bus stop/Public Transit/Food Court- a lot of people a lot of half-baked thoughts. This is great for posting really anything, events, new content, news articles, photos, support for other organizations, events you’re not directly involved in. It’s a lot of different conversations happening in the same place</a:t>
            </a:r>
          </a:p>
          <a:p>
            <a:endParaRPr lang="en-US" dirty="0"/>
          </a:p>
          <a:p>
            <a:r>
              <a:rPr lang="en-US" dirty="0"/>
              <a:t>Facebook: Community board/ Hanging with family and friends- more curated, people who want to be there do it more consciously. Best for events, new content promotion. Share things that YOU created here. </a:t>
            </a:r>
          </a:p>
          <a:p>
            <a:endParaRPr lang="en-US" dirty="0"/>
          </a:p>
          <a:p>
            <a:r>
              <a:rPr lang="en-US" dirty="0"/>
              <a:t>LinkedIn: Think of as an online resume or networking events. Post news releases, interesting news/academic articles, events you are directly involved in. </a:t>
            </a:r>
          </a:p>
          <a:p>
            <a:r>
              <a:rPr lang="en-US" dirty="0"/>
              <a:t>- LinkedIn is the “buttoned up” platform. It is where people come to check YOU out before making any contact. LinkedIn is a first-impression platform so do keep it clean, professional and simple. </a:t>
            </a:r>
          </a:p>
          <a:p>
            <a:endParaRPr lang="en-US" dirty="0"/>
          </a:p>
          <a:p>
            <a:r>
              <a:rPr lang="en-US" dirty="0"/>
              <a:t>Instagram: The red carpet, well manicured and stunning visuals. Anything visual, photos/videos. Capturing events. New content as well. </a:t>
            </a:r>
          </a:p>
        </p:txBody>
      </p:sp>
      <p:sp>
        <p:nvSpPr>
          <p:cNvPr id="4" name="Slide Number Placeholder 3"/>
          <p:cNvSpPr>
            <a:spLocks noGrp="1"/>
          </p:cNvSpPr>
          <p:nvPr>
            <p:ph type="sldNum" sz="quarter" idx="5"/>
          </p:nvPr>
        </p:nvSpPr>
        <p:spPr/>
        <p:txBody>
          <a:bodyPr/>
          <a:lstStyle/>
          <a:p>
            <a:fld id="{B7F778C2-7C32-4E34-B0E2-0B71E2FF04E5}" type="slidenum">
              <a:rPr lang="en-CA" smtClean="0"/>
              <a:t>3</a:t>
            </a:fld>
            <a:endParaRPr lang="en-CA"/>
          </a:p>
        </p:txBody>
      </p:sp>
    </p:spTree>
    <p:extLst>
      <p:ext uri="{BB962C8B-B14F-4D97-AF65-F5344CB8AC3E}">
        <p14:creationId xmlns:p14="http://schemas.microsoft.com/office/powerpoint/2010/main" val="2671251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more to consider:</a:t>
            </a:r>
          </a:p>
          <a:p>
            <a:endParaRPr lang="en-US" dirty="0"/>
          </a:p>
          <a:p>
            <a:r>
              <a:rPr lang="en-US" dirty="0"/>
              <a:t>YouTube: You automatically have a YouTube channel if you have a Gmail address. Springboard uses its YouTube channel for our promotional videos (like our NSERC videos). If you have good video content, it’s wise to set up a YouTube channel</a:t>
            </a:r>
          </a:p>
          <a:p>
            <a:endParaRPr lang="en-US" dirty="0"/>
          </a:p>
          <a:p>
            <a:r>
              <a:rPr lang="en-US" dirty="0"/>
              <a:t>Reddit: The home of the AMA- ask me anything- format. This is great if you’re a big company/institution and if you can convince your CEO/President to volunteer themselves for an AMA. </a:t>
            </a:r>
          </a:p>
          <a:p>
            <a:endParaRPr lang="en-US" dirty="0"/>
          </a:p>
          <a:p>
            <a:r>
              <a:rPr lang="en-US" dirty="0"/>
              <a:t>Tumblr, Google+ and Snapchat are just a few more examples of what’s available in this wide world of possible social media platforms. Heads up to parents: look out if your kid/teen has Snapchat. It’s a photo sharing app that lets you send photos to your friends that disappear forever once their opened. Spooky. </a:t>
            </a:r>
            <a:endParaRPr lang="en-CA" dirty="0"/>
          </a:p>
        </p:txBody>
      </p:sp>
      <p:sp>
        <p:nvSpPr>
          <p:cNvPr id="4" name="Slide Number Placeholder 3"/>
          <p:cNvSpPr>
            <a:spLocks noGrp="1"/>
          </p:cNvSpPr>
          <p:nvPr>
            <p:ph type="sldNum" sz="quarter" idx="5"/>
          </p:nvPr>
        </p:nvSpPr>
        <p:spPr/>
        <p:txBody>
          <a:bodyPr/>
          <a:lstStyle/>
          <a:p>
            <a:fld id="{B7F778C2-7C32-4E34-B0E2-0B71E2FF04E5}" type="slidenum">
              <a:rPr lang="en-CA" smtClean="0"/>
              <a:t>4</a:t>
            </a:fld>
            <a:endParaRPr lang="en-CA"/>
          </a:p>
        </p:txBody>
      </p:sp>
    </p:spTree>
    <p:extLst>
      <p:ext uri="{BB962C8B-B14F-4D97-AF65-F5344CB8AC3E}">
        <p14:creationId xmlns:p14="http://schemas.microsoft.com/office/powerpoint/2010/main" val="2649455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 a strategy! Three things to keep in mind are your: Goals, Audience and Content</a:t>
            </a:r>
          </a:p>
          <a:p>
            <a:endParaRPr lang="en-US" dirty="0"/>
          </a:p>
          <a:p>
            <a:r>
              <a:rPr lang="en-US" dirty="0"/>
              <a:t>GOALS:</a:t>
            </a:r>
          </a:p>
          <a:p>
            <a:r>
              <a:rPr lang="en-US" dirty="0"/>
              <a:t>What are you trying to accomplish with a social media presence? Define your goals. Are you building an engaged audience? Just sharing news? Monitoring your community? Having a few defined goals in mind helps in shaping your overall social media image. </a:t>
            </a:r>
          </a:p>
          <a:p>
            <a:endParaRPr lang="en-US" dirty="0"/>
          </a:p>
          <a:p>
            <a:r>
              <a:rPr lang="en-US" dirty="0"/>
              <a:t>For example: Springboard’s social media goals are to: Celebrate and promote the work of our network, share info and keep our network updated on events/news/opportunities, build an engaged online community that reflects and shares our values. </a:t>
            </a:r>
          </a:p>
          <a:p>
            <a:endParaRPr lang="en-US" dirty="0"/>
          </a:p>
          <a:p>
            <a:r>
              <a:rPr lang="en-US" dirty="0"/>
              <a:t>AUDIENCE:</a:t>
            </a:r>
          </a:p>
          <a:p>
            <a:r>
              <a:rPr lang="en-US" dirty="0"/>
              <a:t>Who is your audience? Is it researchers? Students? Other organizations? Think about who you are “talking” to and how you can best engage your audience through content/tone. For example, students/younger audiences respond to memes and .gifs</a:t>
            </a:r>
          </a:p>
          <a:p>
            <a:endParaRPr lang="en-US" dirty="0"/>
          </a:p>
          <a:p>
            <a:r>
              <a:rPr lang="en-US" dirty="0"/>
              <a:t>CONTENT:</a:t>
            </a:r>
          </a:p>
          <a:p>
            <a:r>
              <a:rPr lang="en-US" dirty="0"/>
              <a:t>What are you posting? </a:t>
            </a:r>
          </a:p>
          <a:p>
            <a:r>
              <a:rPr lang="en-US" dirty="0"/>
              <a:t>Think about what you’re posting. If you’re promoting an event, check out to see what others are saying about it. Learn about the relevant hashtags </a:t>
            </a:r>
          </a:p>
          <a:p>
            <a:endParaRPr lang="en-US" dirty="0"/>
          </a:p>
        </p:txBody>
      </p:sp>
      <p:sp>
        <p:nvSpPr>
          <p:cNvPr id="4" name="Slide Number Placeholder 3"/>
          <p:cNvSpPr>
            <a:spLocks noGrp="1"/>
          </p:cNvSpPr>
          <p:nvPr>
            <p:ph type="sldNum" sz="quarter" idx="5"/>
          </p:nvPr>
        </p:nvSpPr>
        <p:spPr/>
        <p:txBody>
          <a:bodyPr/>
          <a:lstStyle/>
          <a:p>
            <a:fld id="{B7F778C2-7C32-4E34-B0E2-0B71E2FF04E5}" type="slidenum">
              <a:rPr lang="en-CA" smtClean="0"/>
              <a:t>5</a:t>
            </a:fld>
            <a:endParaRPr lang="en-CA"/>
          </a:p>
        </p:txBody>
      </p:sp>
    </p:spTree>
    <p:extLst>
      <p:ext uri="{BB962C8B-B14F-4D97-AF65-F5344CB8AC3E}">
        <p14:creationId xmlns:p14="http://schemas.microsoft.com/office/powerpoint/2010/main" val="2335634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Working with word limits: Facebook, LinkedIn and Instagram are usually fine but Twitter has a 280 character limit (up from 150). Be concise. Brief. And to the point.</a:t>
            </a:r>
          </a:p>
          <a:p>
            <a:pPr marL="0" indent="0">
              <a:buFontTx/>
              <a:buNone/>
            </a:pPr>
            <a:endParaRPr lang="en-US" dirty="0"/>
          </a:p>
          <a:p>
            <a:pPr marL="0" indent="0">
              <a:buFontTx/>
              <a:buNone/>
            </a:pPr>
            <a:r>
              <a:rPr lang="en-US" dirty="0"/>
              <a:t>Include any relevant links! If you are including a link, try using </a:t>
            </a:r>
            <a:r>
              <a:rPr lang="en-US" dirty="0" err="1"/>
              <a:t>Bitly</a:t>
            </a:r>
            <a:r>
              <a:rPr lang="en-US" dirty="0"/>
              <a:t>. Which is a third-party link </a:t>
            </a:r>
            <a:r>
              <a:rPr lang="en-US" dirty="0" err="1"/>
              <a:t>shortener</a:t>
            </a:r>
            <a:r>
              <a:rPr lang="en-US" dirty="0"/>
              <a:t>, you copy your long link in and it spits out a </a:t>
            </a:r>
            <a:r>
              <a:rPr lang="en-US" dirty="0" err="1"/>
              <a:t>BitLink</a:t>
            </a:r>
            <a:r>
              <a:rPr lang="en-US" dirty="0"/>
              <a:t> that looks like bit.ly/</a:t>
            </a:r>
            <a:r>
              <a:rPr lang="en-US" dirty="0" err="1"/>
              <a:t>ajhdk</a:t>
            </a:r>
            <a:r>
              <a:rPr lang="en-US" dirty="0"/>
              <a:t> </a:t>
            </a:r>
          </a:p>
          <a:p>
            <a:pPr marL="171450" indent="-171450">
              <a:buFontTx/>
              <a:buChar char="-"/>
            </a:pPr>
            <a:endParaRPr lang="en-US" dirty="0"/>
          </a:p>
          <a:p>
            <a:pPr marL="171450" indent="-171450">
              <a:buFontTx/>
              <a:buChar char="-"/>
            </a:pPr>
            <a:r>
              <a:rPr lang="en-US" dirty="0"/>
              <a:t>Hashtags are usually one or two words used to generate buzz. It’s common to see a specific hashtag being used for events like #BIC2019, #AVF2019 </a:t>
            </a:r>
          </a:p>
          <a:p>
            <a:pPr marL="171450" indent="-171450">
              <a:buFontTx/>
              <a:buChar char="-"/>
            </a:pPr>
            <a:r>
              <a:rPr lang="en-US" dirty="0"/>
              <a:t>They can also be used to refer to entire communities, like #</a:t>
            </a:r>
            <a:r>
              <a:rPr lang="en-US" dirty="0" err="1"/>
              <a:t>startupeast</a:t>
            </a:r>
            <a:r>
              <a:rPr lang="en-US" dirty="0"/>
              <a:t> #</a:t>
            </a:r>
            <a:r>
              <a:rPr lang="en-US" dirty="0" err="1"/>
              <a:t>TeamSB</a:t>
            </a:r>
            <a:r>
              <a:rPr lang="en-US" dirty="0"/>
              <a:t> – see if your institution has its own hashtags (#</a:t>
            </a:r>
            <a:r>
              <a:rPr lang="en-US" dirty="0" err="1"/>
              <a:t>DalProud</a:t>
            </a:r>
            <a:r>
              <a:rPr lang="en-US" dirty="0"/>
              <a:t> etc.) </a:t>
            </a:r>
          </a:p>
          <a:p>
            <a:pPr marL="171450" indent="-171450">
              <a:buFontTx/>
              <a:buChar char="-"/>
            </a:pPr>
            <a:r>
              <a:rPr lang="en-US" dirty="0"/>
              <a:t>Hashtags can have huge impacts in our society today, look at how the #MeToo, #</a:t>
            </a:r>
            <a:r>
              <a:rPr lang="en-US" dirty="0" err="1"/>
              <a:t>TimesUp</a:t>
            </a:r>
            <a:r>
              <a:rPr lang="en-US" dirty="0"/>
              <a:t> and #</a:t>
            </a:r>
            <a:r>
              <a:rPr lang="en-US" dirty="0" err="1"/>
              <a:t>NeverAgain</a:t>
            </a:r>
            <a:r>
              <a:rPr lang="en-US" dirty="0"/>
              <a:t> movements gained traction. </a:t>
            </a:r>
          </a:p>
          <a:p>
            <a:pPr marL="171450" indent="-171450">
              <a:buFontTx/>
              <a:buChar char="-"/>
            </a:pPr>
            <a:endParaRPr lang="en-US" i="0" dirty="0"/>
          </a:p>
          <a:p>
            <a:pPr marL="171450" indent="-171450">
              <a:buFontTx/>
              <a:buChar char="-"/>
            </a:pPr>
            <a:r>
              <a:rPr lang="en-US" i="0" dirty="0"/>
              <a:t>Use VISUALS. I cannot stress this enough. Tweets and posts with text only are likely to be glossed over by your audience. Add a photo, the “add image” button is usually right next to the send button. USE IT. Even if it’s a standard stock photo. Find a relevant visual you can attach and do it! </a:t>
            </a:r>
          </a:p>
          <a:p>
            <a:pPr marL="171450" indent="-171450">
              <a:buFontTx/>
              <a:buChar char="-"/>
            </a:pPr>
            <a:endParaRPr lang="en-US" i="0" dirty="0"/>
          </a:p>
          <a:p>
            <a:pPr marL="171450" indent="-171450">
              <a:buFontTx/>
              <a:buChar char="-"/>
            </a:pPr>
            <a:r>
              <a:rPr lang="en-US" i="0" dirty="0"/>
              <a:t>You can find stock photos at unsplash.com</a:t>
            </a:r>
          </a:p>
          <a:p>
            <a:pPr marL="0" indent="0">
              <a:buFontTx/>
              <a:buNone/>
            </a:pPr>
            <a:endParaRPr lang="en-US" i="0" dirty="0"/>
          </a:p>
          <a:p>
            <a:pPr marL="0" indent="0">
              <a:buFontTx/>
              <a:buNone/>
            </a:pPr>
            <a:r>
              <a:rPr lang="en-US" i="0" dirty="0"/>
              <a:t>Try to say it in as few words as possible. The old adage that a picture is worth 1000 words is so TRUE for social media. </a:t>
            </a:r>
          </a:p>
          <a:p>
            <a:pPr marL="171450" indent="-171450">
              <a:buFontTx/>
              <a:buChar char="-"/>
            </a:pPr>
            <a:endParaRPr lang="en-US" i="0" dirty="0"/>
          </a:p>
          <a:p>
            <a:pPr marL="171450" indent="-171450">
              <a:buFontTx/>
              <a:buChar char="-"/>
            </a:pPr>
            <a:r>
              <a:rPr lang="en-US" i="0" dirty="0"/>
              <a:t>Get creative- try new things! Try a giveaway, a tag a friend challenge, social media takeover (guest spots), go live, you can say a lot without actually </a:t>
            </a:r>
            <a:r>
              <a:rPr lang="en-US" i="1" dirty="0"/>
              <a:t>saying</a:t>
            </a:r>
            <a:r>
              <a:rPr lang="en-US" i="0" dirty="0"/>
              <a:t> it. </a:t>
            </a:r>
            <a:endParaRPr lang="en-CA" dirty="0"/>
          </a:p>
          <a:p>
            <a:pPr marL="171450" indent="-171450">
              <a:buFontTx/>
              <a:buChar char="-"/>
            </a:pPr>
            <a:endParaRPr lang="en-CA" dirty="0"/>
          </a:p>
        </p:txBody>
      </p:sp>
      <p:sp>
        <p:nvSpPr>
          <p:cNvPr id="4" name="Slide Number Placeholder 3"/>
          <p:cNvSpPr>
            <a:spLocks noGrp="1"/>
          </p:cNvSpPr>
          <p:nvPr>
            <p:ph type="sldNum" sz="quarter" idx="5"/>
          </p:nvPr>
        </p:nvSpPr>
        <p:spPr/>
        <p:txBody>
          <a:bodyPr/>
          <a:lstStyle/>
          <a:p>
            <a:fld id="{B7F778C2-7C32-4E34-B0E2-0B71E2FF04E5}" type="slidenum">
              <a:rPr lang="en-CA" smtClean="0"/>
              <a:t>6</a:t>
            </a:fld>
            <a:endParaRPr lang="en-CA"/>
          </a:p>
        </p:txBody>
      </p:sp>
    </p:spTree>
    <p:extLst>
      <p:ext uri="{BB962C8B-B14F-4D97-AF65-F5344CB8AC3E}">
        <p14:creationId xmlns:p14="http://schemas.microsoft.com/office/powerpoint/2010/main" val="1720896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 hashtag we use is #</a:t>
            </a:r>
            <a:r>
              <a:rPr lang="en-US" dirty="0" err="1"/>
              <a:t>TeamSB</a:t>
            </a:r>
            <a:r>
              <a:rPr lang="en-US" dirty="0"/>
              <a:t>- it was #</a:t>
            </a:r>
            <a:r>
              <a:rPr lang="en-US" dirty="0" err="1"/>
              <a:t>springboarding</a:t>
            </a:r>
            <a:r>
              <a:rPr lang="en-US" dirty="0"/>
              <a:t> but a lot of snowboarders use that one. That’s a good lesson though, see who else is using that hashtag and what for. Maybe you’d want to rethink that you’re using to make your hashtag even more effective. </a:t>
            </a:r>
          </a:p>
          <a:p>
            <a:endParaRPr lang="en-US" dirty="0"/>
          </a:p>
          <a:p>
            <a:pPr marL="171450" indent="-171450">
              <a:buFontTx/>
              <a:buChar char="-"/>
            </a:pPr>
            <a:r>
              <a:rPr lang="en-US" dirty="0"/>
              <a:t>You can also just hashtag a strong noun, like #innovation #research etc. Whatever the “buzz word” is- it can likely become a hashtag. </a:t>
            </a:r>
          </a:p>
          <a:p>
            <a:pPr marL="171450" indent="-171450">
              <a:buFontTx/>
              <a:buChar char="-"/>
            </a:pPr>
            <a:r>
              <a:rPr lang="en-US" dirty="0"/>
              <a:t>You can check the popularity of any given hashtag by just clicking on it and it’ll show you how other people are using it</a:t>
            </a:r>
          </a:p>
          <a:p>
            <a:endParaRPr lang="en-US" dirty="0"/>
          </a:p>
          <a:p>
            <a:pPr marL="171450" indent="-171450">
              <a:buFontTx/>
              <a:buChar char="-"/>
            </a:pPr>
            <a:r>
              <a:rPr lang="en-US" dirty="0"/>
              <a:t>In Atlantic Canada it’s common to see whatever province in a hashtag, also the sector.</a:t>
            </a:r>
          </a:p>
          <a:p>
            <a:pPr marL="171450" indent="-171450">
              <a:buFontTx/>
              <a:buChar char="-"/>
            </a:pPr>
            <a:r>
              <a:rPr lang="en-US" dirty="0"/>
              <a:t>Check to see if your institution has it’s own hashtag it uses – you’ll see a lot of #</a:t>
            </a:r>
            <a:r>
              <a:rPr lang="en-US" dirty="0" err="1"/>
              <a:t>DalProud</a:t>
            </a:r>
            <a:r>
              <a:rPr lang="en-US" dirty="0"/>
              <a:t> #</a:t>
            </a:r>
            <a:r>
              <a:rPr lang="en-US" dirty="0" err="1"/>
              <a:t>AcadiaProud</a:t>
            </a:r>
            <a:r>
              <a:rPr lang="en-US" dirty="0"/>
              <a:t> etc. </a:t>
            </a:r>
          </a:p>
          <a:p>
            <a:pPr marL="171450" indent="-171450">
              <a:buFontTx/>
              <a:buChar char="-"/>
            </a:pPr>
            <a:endParaRPr lang="en-US" dirty="0"/>
          </a:p>
          <a:p>
            <a:pPr marL="171450" indent="-171450">
              <a:buFontTx/>
              <a:buChar char="-"/>
            </a:pPr>
            <a:r>
              <a:rPr lang="en-US" dirty="0"/>
              <a:t>Abbreviations help you get buzz and reduce your word count. It’s all about communicating concisely and effectively. Common ones on professional social media accounts are ICYMI (in case you missed it) DYK (did you know?) and FYI (for your information) you’ll still probably see the occasional OMG (oh my god) LOL (laugh out loud) </a:t>
            </a:r>
          </a:p>
          <a:p>
            <a:pPr marL="0" indent="0">
              <a:buFontTx/>
              <a:buNone/>
            </a:pPr>
            <a:endParaRPr lang="en-CA" dirty="0"/>
          </a:p>
          <a:p>
            <a:pPr marL="0" indent="0">
              <a:buFontTx/>
              <a:buNone/>
            </a:pPr>
            <a:r>
              <a:rPr lang="en-CA" dirty="0"/>
              <a:t>Don’t overdo them though because people still need to be able to read things. </a:t>
            </a:r>
          </a:p>
        </p:txBody>
      </p:sp>
      <p:sp>
        <p:nvSpPr>
          <p:cNvPr id="4" name="Slide Number Placeholder 3"/>
          <p:cNvSpPr>
            <a:spLocks noGrp="1"/>
          </p:cNvSpPr>
          <p:nvPr>
            <p:ph type="sldNum" sz="quarter" idx="5"/>
          </p:nvPr>
        </p:nvSpPr>
        <p:spPr/>
        <p:txBody>
          <a:bodyPr/>
          <a:lstStyle/>
          <a:p>
            <a:fld id="{B7F778C2-7C32-4E34-B0E2-0B71E2FF04E5}" type="slidenum">
              <a:rPr lang="en-CA" smtClean="0"/>
              <a:t>7</a:t>
            </a:fld>
            <a:endParaRPr lang="en-CA"/>
          </a:p>
        </p:txBody>
      </p:sp>
    </p:spTree>
    <p:extLst>
      <p:ext uri="{BB962C8B-B14F-4D97-AF65-F5344CB8AC3E}">
        <p14:creationId xmlns:p14="http://schemas.microsoft.com/office/powerpoint/2010/main" val="1941424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only 280 characters we can’t waste precious space on long hyperlinks. </a:t>
            </a:r>
            <a:endParaRPr lang="en-CA" dirty="0"/>
          </a:p>
          <a:p>
            <a:endParaRPr lang="en-US" dirty="0"/>
          </a:p>
          <a:p>
            <a:r>
              <a:rPr lang="en-US" dirty="0"/>
              <a:t>Like scheduling, there are many </a:t>
            </a:r>
            <a:r>
              <a:rPr lang="en-US" dirty="0" err="1"/>
              <a:t>softwares</a:t>
            </a:r>
            <a:r>
              <a:rPr lang="en-US" dirty="0"/>
              <a:t> that can shorten your external links. The solution? </a:t>
            </a:r>
            <a:r>
              <a:rPr lang="en-US" dirty="0" err="1"/>
              <a:t>Bitly</a:t>
            </a:r>
            <a:r>
              <a:rPr lang="en-US" dirty="0"/>
              <a:t>!</a:t>
            </a:r>
          </a:p>
          <a:p>
            <a:endParaRPr lang="en-US" dirty="0"/>
          </a:p>
          <a:p>
            <a:endParaRPr lang="en-US" dirty="0"/>
          </a:p>
          <a:p>
            <a:r>
              <a:rPr lang="en-US" dirty="0" err="1"/>
              <a:t>Bitly</a:t>
            </a:r>
            <a:r>
              <a:rPr lang="en-US" dirty="0"/>
              <a:t> is the platform that Springboard and many others use. </a:t>
            </a:r>
          </a:p>
          <a:p>
            <a:endParaRPr lang="en-US" dirty="0"/>
          </a:p>
        </p:txBody>
      </p:sp>
      <p:sp>
        <p:nvSpPr>
          <p:cNvPr id="4" name="Slide Number Placeholder 3"/>
          <p:cNvSpPr>
            <a:spLocks noGrp="1"/>
          </p:cNvSpPr>
          <p:nvPr>
            <p:ph type="sldNum" sz="quarter" idx="5"/>
          </p:nvPr>
        </p:nvSpPr>
        <p:spPr/>
        <p:txBody>
          <a:bodyPr/>
          <a:lstStyle/>
          <a:p>
            <a:fld id="{B7F778C2-7C32-4E34-B0E2-0B71E2FF04E5}" type="slidenum">
              <a:rPr lang="en-CA" smtClean="0"/>
              <a:t>8</a:t>
            </a:fld>
            <a:endParaRPr lang="en-CA"/>
          </a:p>
        </p:txBody>
      </p:sp>
    </p:spTree>
    <p:extLst>
      <p:ext uri="{BB962C8B-B14F-4D97-AF65-F5344CB8AC3E}">
        <p14:creationId xmlns:p14="http://schemas.microsoft.com/office/powerpoint/2010/main" val="374870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Scheduling is a great way to beat the time-sucking nature of social media. If you can devote an hour or two one day to scheduling out all your social media posts for the next week. Perfect. </a:t>
            </a:r>
            <a:endParaRPr lang="en-CA" dirty="0"/>
          </a:p>
        </p:txBody>
      </p:sp>
      <p:sp>
        <p:nvSpPr>
          <p:cNvPr id="4" name="Slide Number Placeholder 3"/>
          <p:cNvSpPr>
            <a:spLocks noGrp="1"/>
          </p:cNvSpPr>
          <p:nvPr>
            <p:ph type="sldNum" sz="quarter" idx="5"/>
          </p:nvPr>
        </p:nvSpPr>
        <p:spPr/>
        <p:txBody>
          <a:bodyPr/>
          <a:lstStyle/>
          <a:p>
            <a:fld id="{B7F778C2-7C32-4E34-B0E2-0B71E2FF04E5}" type="slidenum">
              <a:rPr lang="en-CA" smtClean="0"/>
              <a:t>9</a:t>
            </a:fld>
            <a:endParaRPr lang="en-CA"/>
          </a:p>
        </p:txBody>
      </p:sp>
    </p:spTree>
    <p:extLst>
      <p:ext uri="{BB962C8B-B14F-4D97-AF65-F5344CB8AC3E}">
        <p14:creationId xmlns:p14="http://schemas.microsoft.com/office/powerpoint/2010/main" val="1272467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795669D4-9230-4236-AD8E-2725239D05EB}" type="datetimeFigureOut">
              <a:rPr lang="en-CA" smtClean="0"/>
              <a:t>2019-09-10</a:t>
            </a:fld>
            <a:endParaRPr lang="en-CA"/>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2A833FA-3637-4436-A4AD-1ABA820E25FC}" type="slidenum">
              <a:rPr lang="en-CA" smtClean="0"/>
              <a:t>‹#›</a:t>
            </a:fld>
            <a:endParaRPr lang="en-CA"/>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439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5669D4-9230-4236-AD8E-2725239D05EB}" type="datetimeFigureOut">
              <a:rPr lang="en-CA" smtClean="0"/>
              <a:t>2019-09-10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2A833FA-3637-4436-A4AD-1ABA820E25FC}" type="slidenum">
              <a:rPr lang="en-CA" smtClean="0"/>
              <a:t>‹#›</a:t>
            </a:fld>
            <a:endParaRPr lang="en-CA"/>
          </a:p>
        </p:txBody>
      </p:sp>
    </p:spTree>
    <p:extLst>
      <p:ext uri="{BB962C8B-B14F-4D97-AF65-F5344CB8AC3E}">
        <p14:creationId xmlns:p14="http://schemas.microsoft.com/office/powerpoint/2010/main" val="128988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5669D4-9230-4236-AD8E-2725239D05EB}" type="datetimeFigureOut">
              <a:rPr lang="en-CA" smtClean="0"/>
              <a:t>2019-09-10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2A833FA-3637-4436-A4AD-1ABA820E25FC}" type="slidenum">
              <a:rPr lang="en-CA" smtClean="0"/>
              <a:t>‹#›</a:t>
            </a:fld>
            <a:endParaRPr lang="en-CA"/>
          </a:p>
        </p:txBody>
      </p:sp>
    </p:spTree>
    <p:extLst>
      <p:ext uri="{BB962C8B-B14F-4D97-AF65-F5344CB8AC3E}">
        <p14:creationId xmlns:p14="http://schemas.microsoft.com/office/powerpoint/2010/main" val="894577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5669D4-9230-4236-AD8E-2725239D05EB}" type="datetimeFigureOut">
              <a:rPr lang="en-CA" smtClean="0"/>
              <a:t>2019-09-10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2A833FA-3637-4436-A4AD-1ABA820E25FC}" type="slidenum">
              <a:rPr lang="en-CA" smtClean="0"/>
              <a:t>‹#›</a:t>
            </a:fld>
            <a:endParaRPr lang="en-CA"/>
          </a:p>
        </p:txBody>
      </p:sp>
    </p:spTree>
    <p:extLst>
      <p:ext uri="{BB962C8B-B14F-4D97-AF65-F5344CB8AC3E}">
        <p14:creationId xmlns:p14="http://schemas.microsoft.com/office/powerpoint/2010/main" val="2782086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5669D4-9230-4236-AD8E-2725239D05EB}" type="datetimeFigureOut">
              <a:rPr lang="en-CA" smtClean="0"/>
              <a:t>2019-09-10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2A833FA-3637-4436-A4AD-1ABA820E25FC}" type="slidenum">
              <a:rPr lang="en-CA" smtClean="0"/>
              <a:t>‹#›</a:t>
            </a:fld>
            <a:endParaRPr lang="en-CA"/>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873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5669D4-9230-4236-AD8E-2725239D05EB}" type="datetimeFigureOut">
              <a:rPr lang="en-CA" smtClean="0"/>
              <a:t>2019-09-10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2A833FA-3637-4436-A4AD-1ABA820E25FC}" type="slidenum">
              <a:rPr lang="en-CA" smtClean="0"/>
              <a:t>‹#›</a:t>
            </a:fld>
            <a:endParaRPr lang="en-CA"/>
          </a:p>
        </p:txBody>
      </p:sp>
    </p:spTree>
    <p:extLst>
      <p:ext uri="{BB962C8B-B14F-4D97-AF65-F5344CB8AC3E}">
        <p14:creationId xmlns:p14="http://schemas.microsoft.com/office/powerpoint/2010/main" val="427448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5669D4-9230-4236-AD8E-2725239D05EB}" type="datetimeFigureOut">
              <a:rPr lang="en-CA" smtClean="0"/>
              <a:t>2019-09-10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2A833FA-3637-4436-A4AD-1ABA820E25FC}" type="slidenum">
              <a:rPr lang="en-CA" smtClean="0"/>
              <a:t>‹#›</a:t>
            </a:fld>
            <a:endParaRPr lang="en-CA"/>
          </a:p>
        </p:txBody>
      </p:sp>
    </p:spTree>
    <p:extLst>
      <p:ext uri="{BB962C8B-B14F-4D97-AF65-F5344CB8AC3E}">
        <p14:creationId xmlns:p14="http://schemas.microsoft.com/office/powerpoint/2010/main" val="2053381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5669D4-9230-4236-AD8E-2725239D05EB}" type="datetimeFigureOut">
              <a:rPr lang="en-CA" smtClean="0"/>
              <a:t>2019-09-10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2A833FA-3637-4436-A4AD-1ABA820E25FC}" type="slidenum">
              <a:rPr lang="en-CA" smtClean="0"/>
              <a:t>‹#›</a:t>
            </a:fld>
            <a:endParaRPr lang="en-CA"/>
          </a:p>
        </p:txBody>
      </p:sp>
    </p:spTree>
    <p:extLst>
      <p:ext uri="{BB962C8B-B14F-4D97-AF65-F5344CB8AC3E}">
        <p14:creationId xmlns:p14="http://schemas.microsoft.com/office/powerpoint/2010/main" val="200376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5669D4-9230-4236-AD8E-2725239D05EB}" type="datetimeFigureOut">
              <a:rPr lang="en-CA" smtClean="0"/>
              <a:t>2019-09-10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2A833FA-3637-4436-A4AD-1ABA820E25FC}" type="slidenum">
              <a:rPr lang="en-CA" smtClean="0"/>
              <a:t>‹#›</a:t>
            </a:fld>
            <a:endParaRPr lang="en-CA"/>
          </a:p>
        </p:txBody>
      </p:sp>
    </p:spTree>
    <p:extLst>
      <p:ext uri="{BB962C8B-B14F-4D97-AF65-F5344CB8AC3E}">
        <p14:creationId xmlns:p14="http://schemas.microsoft.com/office/powerpoint/2010/main" val="1089054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5669D4-9230-4236-AD8E-2725239D05EB}" type="datetimeFigureOut">
              <a:rPr lang="en-CA" smtClean="0"/>
              <a:t>2019-09-10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2A833FA-3637-4436-A4AD-1ABA820E25FC}" type="slidenum">
              <a:rPr lang="en-CA" smtClean="0"/>
              <a:t>‹#›</a:t>
            </a:fld>
            <a:endParaRPr lang="en-CA"/>
          </a:p>
        </p:txBody>
      </p:sp>
    </p:spTree>
    <p:extLst>
      <p:ext uri="{BB962C8B-B14F-4D97-AF65-F5344CB8AC3E}">
        <p14:creationId xmlns:p14="http://schemas.microsoft.com/office/powerpoint/2010/main" val="3779982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5669D4-9230-4236-AD8E-2725239D05EB}" type="datetimeFigureOut">
              <a:rPr lang="en-CA" smtClean="0"/>
              <a:t>2019-09-10</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A833FA-3637-4436-A4AD-1ABA820E25FC}" type="slidenum">
              <a:rPr lang="en-CA" smtClean="0"/>
              <a:t>‹#›</a:t>
            </a:fld>
            <a:endParaRPr lang="en-CA"/>
          </a:p>
        </p:txBody>
      </p:sp>
    </p:spTree>
    <p:extLst>
      <p:ext uri="{BB962C8B-B14F-4D97-AF65-F5344CB8AC3E}">
        <p14:creationId xmlns:p14="http://schemas.microsoft.com/office/powerpoint/2010/main" val="2659708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795669D4-9230-4236-AD8E-2725239D05EB}" type="datetimeFigureOut">
              <a:rPr lang="en-CA" smtClean="0"/>
              <a:t>2019-09-10</a:t>
            </a:fld>
            <a:endParaRPr lang="en-CA"/>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CA"/>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B2A833FA-3637-4436-A4AD-1ABA820E25FC}" type="slidenum">
              <a:rPr lang="en-CA" smtClean="0"/>
              <a:t>‹#›</a:t>
            </a:fld>
            <a:endParaRPr lang="en-CA"/>
          </a:p>
        </p:txBody>
      </p:sp>
    </p:spTree>
    <p:extLst>
      <p:ext uri="{BB962C8B-B14F-4D97-AF65-F5344CB8AC3E}">
        <p14:creationId xmlns:p14="http://schemas.microsoft.com/office/powerpoint/2010/main" val="3932312916"/>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JPG"/><Relationship Id="rId7" Type="http://schemas.openxmlformats.org/officeDocument/2006/relationships/image" Target="../media/image55.png"/><Relationship Id="rId12" Type="http://schemas.openxmlformats.org/officeDocument/2006/relationships/image" Target="../media/image60.sv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54.sv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52.JPG"/><Relationship Id="rId9" Type="http://schemas.openxmlformats.org/officeDocument/2006/relationships/image" Target="../media/image57.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69.jp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7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image" Target="../media/image71.png"/><Relationship Id="rId5" Type="http://schemas.openxmlformats.org/officeDocument/2006/relationships/diagramQuickStyle" Target="../diagrams/quickStyle6.xml"/><Relationship Id="rId10" Type="http://schemas.openxmlformats.org/officeDocument/2006/relationships/image" Target="../media/image11.png"/><Relationship Id="rId4" Type="http://schemas.openxmlformats.org/officeDocument/2006/relationships/diagramLayout" Target="../diagrams/layout6.xml"/><Relationship Id="rId9" Type="http://schemas.openxmlformats.org/officeDocument/2006/relationships/image" Target="../media/image70.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2E8FC-2865-4B91-9B45-781DF1BB41CA}"/>
              </a:ext>
            </a:extLst>
          </p:cNvPr>
          <p:cNvSpPr>
            <a:spLocks noGrp="1"/>
          </p:cNvSpPr>
          <p:nvPr>
            <p:ph type="ctrTitle"/>
          </p:nvPr>
        </p:nvSpPr>
        <p:spPr>
          <a:xfrm>
            <a:off x="1084349" y="683711"/>
            <a:ext cx="6339840" cy="2387600"/>
          </a:xfrm>
        </p:spPr>
        <p:txBody>
          <a:bodyPr>
            <a:normAutofit/>
          </a:bodyPr>
          <a:lstStyle/>
          <a:p>
            <a:pPr algn="l"/>
            <a:r>
              <a:rPr lang="en-US" sz="6600" dirty="0">
                <a:solidFill>
                  <a:schemeClr val="tx1">
                    <a:lumMod val="85000"/>
                    <a:lumOff val="15000"/>
                  </a:schemeClr>
                </a:solidFill>
              </a:rPr>
              <a:t>Social Media 101</a:t>
            </a:r>
            <a:endParaRPr lang="en-CA" sz="6600" dirty="0">
              <a:solidFill>
                <a:schemeClr val="tx1">
                  <a:lumMod val="85000"/>
                  <a:lumOff val="15000"/>
                </a:schemeClr>
              </a:solidFill>
            </a:endParaRPr>
          </a:p>
        </p:txBody>
      </p:sp>
      <p:sp>
        <p:nvSpPr>
          <p:cNvPr id="3" name="Subtitle 2">
            <a:extLst>
              <a:ext uri="{FF2B5EF4-FFF2-40B4-BE49-F238E27FC236}">
                <a16:creationId xmlns:a16="http://schemas.microsoft.com/office/drawing/2014/main" id="{4C46E9A8-70AD-40A3-9079-7C94514577EC}"/>
              </a:ext>
            </a:extLst>
          </p:cNvPr>
          <p:cNvSpPr>
            <a:spLocks noGrp="1"/>
          </p:cNvSpPr>
          <p:nvPr>
            <p:ph type="subTitle" idx="1"/>
          </p:nvPr>
        </p:nvSpPr>
        <p:spPr>
          <a:xfrm>
            <a:off x="1084349" y="4101353"/>
            <a:ext cx="5477816" cy="1850867"/>
          </a:xfrm>
        </p:spPr>
        <p:txBody>
          <a:bodyPr>
            <a:normAutofit/>
          </a:bodyPr>
          <a:lstStyle/>
          <a:p>
            <a:pPr algn="l"/>
            <a:r>
              <a:rPr lang="en-US" sz="2400" dirty="0">
                <a:solidFill>
                  <a:schemeClr val="tx1">
                    <a:lumMod val="85000"/>
                    <a:lumOff val="15000"/>
                  </a:schemeClr>
                </a:solidFill>
              </a:rPr>
              <a:t>Everything you should know, want to know or already know about starting, operating and getting the most out of your professional or personal social media presence. </a:t>
            </a:r>
            <a:endParaRPr lang="en-CA" sz="2400" dirty="0">
              <a:solidFill>
                <a:schemeClr val="tx1">
                  <a:lumMod val="85000"/>
                  <a:lumOff val="15000"/>
                </a:schemeClr>
              </a:solidFill>
            </a:endParaRPr>
          </a:p>
        </p:txBody>
      </p:sp>
      <p:pic>
        <p:nvPicPr>
          <p:cNvPr id="5" name="Picture 4" descr="A close up of a sign&#10;&#10;Description automatically generated">
            <a:extLst>
              <a:ext uri="{FF2B5EF4-FFF2-40B4-BE49-F238E27FC236}">
                <a16:creationId xmlns:a16="http://schemas.microsoft.com/office/drawing/2014/main" id="{1605694D-0B08-4032-BA40-A3C4FC8BD4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9584" y="4766388"/>
            <a:ext cx="3434620" cy="963764"/>
          </a:xfrm>
          <a:prstGeom prst="rect">
            <a:avLst/>
          </a:prstGeom>
        </p:spPr>
      </p:pic>
    </p:spTree>
    <p:extLst>
      <p:ext uri="{BB962C8B-B14F-4D97-AF65-F5344CB8AC3E}">
        <p14:creationId xmlns:p14="http://schemas.microsoft.com/office/powerpoint/2010/main" val="1907617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690932B4-62D0-4530-B466-AA68E12BF0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448" y="645459"/>
            <a:ext cx="11171599" cy="5529941"/>
          </a:xfrm>
          <a:prstGeom prst="rect">
            <a:avLst/>
          </a:prstGeom>
        </p:spPr>
      </p:pic>
    </p:spTree>
    <p:extLst>
      <p:ext uri="{BB962C8B-B14F-4D97-AF65-F5344CB8AC3E}">
        <p14:creationId xmlns:p14="http://schemas.microsoft.com/office/powerpoint/2010/main" val="565892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7D428-71E5-486D-93F0-68DAEB6AA9CE}"/>
              </a:ext>
            </a:extLst>
          </p:cNvPr>
          <p:cNvSpPr>
            <a:spLocks noGrp="1"/>
          </p:cNvSpPr>
          <p:nvPr>
            <p:ph type="title"/>
          </p:nvPr>
        </p:nvSpPr>
        <p:spPr>
          <a:xfrm>
            <a:off x="1142999" y="609599"/>
            <a:ext cx="10051869" cy="1571897"/>
          </a:xfrm>
        </p:spPr>
        <p:txBody>
          <a:bodyPr>
            <a:normAutofit/>
          </a:bodyPr>
          <a:lstStyle/>
          <a:p>
            <a:r>
              <a:rPr lang="en-US" dirty="0"/>
              <a:t>Growing Your Page</a:t>
            </a:r>
            <a:endParaRPr lang="en-CA" dirty="0"/>
          </a:p>
        </p:txBody>
      </p:sp>
      <p:graphicFrame>
        <p:nvGraphicFramePr>
          <p:cNvPr id="7" name="Content Placeholder 2">
            <a:extLst>
              <a:ext uri="{FF2B5EF4-FFF2-40B4-BE49-F238E27FC236}">
                <a16:creationId xmlns:a16="http://schemas.microsoft.com/office/drawing/2014/main" id="{6A75BAEC-BEB5-448E-BC17-47FC664A7511}"/>
              </a:ext>
            </a:extLst>
          </p:cNvPr>
          <p:cNvGraphicFramePr>
            <a:graphicFrameLocks noGrp="1"/>
          </p:cNvGraphicFramePr>
          <p:nvPr>
            <p:ph idx="1"/>
            <p:extLst>
              <p:ext uri="{D42A27DB-BD31-4B8C-83A1-F6EECF244321}">
                <p14:modId xmlns:p14="http://schemas.microsoft.com/office/powerpoint/2010/main" val="249615121"/>
              </p:ext>
            </p:extLst>
          </p:nvPr>
        </p:nvGraphicFramePr>
        <p:xfrm>
          <a:off x="1143000" y="2298530"/>
          <a:ext cx="9872663" cy="3797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7398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F7CE0-2EC4-4D89-8F29-2F99ECF37ED3}"/>
              </a:ext>
            </a:extLst>
          </p:cNvPr>
          <p:cNvSpPr>
            <a:spLocks noGrp="1"/>
          </p:cNvSpPr>
          <p:nvPr>
            <p:ph type="title"/>
          </p:nvPr>
        </p:nvSpPr>
        <p:spPr>
          <a:xfrm>
            <a:off x="653145" y="332509"/>
            <a:ext cx="3438564" cy="5883233"/>
          </a:xfrm>
        </p:spPr>
        <p:txBody>
          <a:bodyPr>
            <a:normAutofit/>
          </a:bodyPr>
          <a:lstStyle/>
          <a:p>
            <a:r>
              <a:rPr lang="en-US" sz="6000" dirty="0"/>
              <a:t>Social</a:t>
            </a:r>
            <a:br>
              <a:rPr lang="en-US" sz="6000" dirty="0"/>
            </a:br>
            <a:r>
              <a:rPr lang="en-US" sz="6000" dirty="0"/>
              <a:t>Media</a:t>
            </a:r>
            <a:br>
              <a:rPr lang="en-US" sz="6000" dirty="0"/>
            </a:br>
            <a:r>
              <a:rPr lang="en-US" sz="6000" dirty="0"/>
              <a:t>Etiquette </a:t>
            </a:r>
            <a:endParaRPr lang="en-CA" sz="6000" dirty="0"/>
          </a:p>
        </p:txBody>
      </p:sp>
      <p:graphicFrame>
        <p:nvGraphicFramePr>
          <p:cNvPr id="5" name="Content Placeholder 2">
            <a:extLst>
              <a:ext uri="{FF2B5EF4-FFF2-40B4-BE49-F238E27FC236}">
                <a16:creationId xmlns:a16="http://schemas.microsoft.com/office/drawing/2014/main" id="{330D0C04-CC90-4A68-88B1-A6B9A805CAEF}"/>
              </a:ext>
            </a:extLst>
          </p:cNvPr>
          <p:cNvGraphicFramePr>
            <a:graphicFrameLocks noGrp="1"/>
          </p:cNvGraphicFramePr>
          <p:nvPr>
            <p:ph idx="1"/>
            <p:extLst>
              <p:ext uri="{D42A27DB-BD31-4B8C-83A1-F6EECF244321}">
                <p14:modId xmlns:p14="http://schemas.microsoft.com/office/powerpoint/2010/main" val="1059495580"/>
              </p:ext>
            </p:extLst>
          </p:nvPr>
        </p:nvGraphicFramePr>
        <p:xfrm>
          <a:off x="4545013" y="1199858"/>
          <a:ext cx="6451943" cy="4467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350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764B94-B03A-47A4-9DD3-9C2E35D758B6}"/>
              </a:ext>
            </a:extLst>
          </p:cNvPr>
          <p:cNvSpPr>
            <a:spLocks noGrp="1"/>
          </p:cNvSpPr>
          <p:nvPr>
            <p:ph type="title"/>
          </p:nvPr>
        </p:nvSpPr>
        <p:spPr>
          <a:xfrm>
            <a:off x="833718" y="409178"/>
            <a:ext cx="9875520" cy="1356360"/>
          </a:xfrm>
        </p:spPr>
        <p:txBody>
          <a:bodyPr/>
          <a:lstStyle/>
          <a:p>
            <a:r>
              <a:rPr lang="en-US" dirty="0"/>
              <a:t>Do’s and Don’ts of Twitter: Examples</a:t>
            </a:r>
            <a:endParaRPr lang="en-CA" dirty="0"/>
          </a:p>
        </p:txBody>
      </p:sp>
      <p:sp>
        <p:nvSpPr>
          <p:cNvPr id="5" name="Text Placeholder 4">
            <a:extLst>
              <a:ext uri="{FF2B5EF4-FFF2-40B4-BE49-F238E27FC236}">
                <a16:creationId xmlns:a16="http://schemas.microsoft.com/office/drawing/2014/main" id="{B32507D4-BD95-43C3-B56E-21F0135AFDC7}"/>
              </a:ext>
            </a:extLst>
          </p:cNvPr>
          <p:cNvSpPr>
            <a:spLocks noGrp="1"/>
          </p:cNvSpPr>
          <p:nvPr>
            <p:ph type="body" idx="1"/>
          </p:nvPr>
        </p:nvSpPr>
        <p:spPr>
          <a:xfrm>
            <a:off x="1173481" y="1790964"/>
            <a:ext cx="4754880" cy="777240"/>
          </a:xfrm>
        </p:spPr>
        <p:txBody>
          <a:bodyPr/>
          <a:lstStyle/>
          <a:p>
            <a:r>
              <a:rPr lang="en-US" sz="3200" u="sng" dirty="0"/>
              <a:t>DO</a:t>
            </a:r>
            <a:r>
              <a:rPr lang="en-US" u="sng" dirty="0"/>
              <a:t>:</a:t>
            </a:r>
            <a:endParaRPr lang="en-CA" u="sng" dirty="0"/>
          </a:p>
        </p:txBody>
      </p:sp>
      <p:pic>
        <p:nvPicPr>
          <p:cNvPr id="3" name="Content Placeholder 2" descr="A picture containing bottle&#10;&#10;Description automatically generated">
            <a:extLst>
              <a:ext uri="{FF2B5EF4-FFF2-40B4-BE49-F238E27FC236}">
                <a16:creationId xmlns:a16="http://schemas.microsoft.com/office/drawing/2014/main" id="{A3170E59-9CA9-4B9F-AE13-A7EBF18D1C1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007731" y="2628015"/>
            <a:ext cx="2941722" cy="3755599"/>
          </a:xfrm>
        </p:spPr>
      </p:pic>
      <p:sp>
        <p:nvSpPr>
          <p:cNvPr id="7" name="Text Placeholder 6">
            <a:extLst>
              <a:ext uri="{FF2B5EF4-FFF2-40B4-BE49-F238E27FC236}">
                <a16:creationId xmlns:a16="http://schemas.microsoft.com/office/drawing/2014/main" id="{FD1531CA-9E74-4403-8F6E-B3823C7BEB71}"/>
              </a:ext>
            </a:extLst>
          </p:cNvPr>
          <p:cNvSpPr>
            <a:spLocks noGrp="1"/>
          </p:cNvSpPr>
          <p:nvPr>
            <p:ph type="body" sz="quarter" idx="3"/>
          </p:nvPr>
        </p:nvSpPr>
        <p:spPr>
          <a:xfrm>
            <a:off x="6263640" y="1787619"/>
            <a:ext cx="4754880" cy="777240"/>
          </a:xfrm>
        </p:spPr>
        <p:txBody>
          <a:bodyPr/>
          <a:lstStyle/>
          <a:p>
            <a:r>
              <a:rPr lang="en-US" sz="3200" u="sng" dirty="0"/>
              <a:t>DON’T</a:t>
            </a:r>
            <a:r>
              <a:rPr lang="en-US" u="sng" dirty="0"/>
              <a:t>:</a:t>
            </a:r>
            <a:endParaRPr lang="en-CA" u="sng" dirty="0"/>
          </a:p>
        </p:txBody>
      </p:sp>
      <p:pic>
        <p:nvPicPr>
          <p:cNvPr id="10" name="Content Placeholder 9" descr="A screenshot of a cell phone&#10;&#10;Description automatically generated">
            <a:extLst>
              <a:ext uri="{FF2B5EF4-FFF2-40B4-BE49-F238E27FC236}">
                <a16:creationId xmlns:a16="http://schemas.microsoft.com/office/drawing/2014/main" id="{F2DF4622-0D29-4916-9A0C-B2E6A1DC08E9}"/>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263640" y="2564859"/>
            <a:ext cx="3661727" cy="2327182"/>
          </a:xfrm>
        </p:spPr>
      </p:pic>
      <p:pic>
        <p:nvPicPr>
          <p:cNvPr id="12" name="Graphic 11" descr="Line arrow Clockwise curve">
            <a:extLst>
              <a:ext uri="{FF2B5EF4-FFF2-40B4-BE49-F238E27FC236}">
                <a16:creationId xmlns:a16="http://schemas.microsoft.com/office/drawing/2014/main" id="{194EEF6C-8B37-4786-9EE2-EB2AC84A9E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6664186">
            <a:off x="1660993" y="2560139"/>
            <a:ext cx="802724" cy="802724"/>
          </a:xfrm>
          <a:prstGeom prst="rect">
            <a:avLst/>
          </a:prstGeom>
        </p:spPr>
      </p:pic>
      <p:pic>
        <p:nvPicPr>
          <p:cNvPr id="14" name="Graphic 13" descr="Line arrow Counter clockwise curve">
            <a:extLst>
              <a:ext uri="{FF2B5EF4-FFF2-40B4-BE49-F238E27FC236}">
                <a16:creationId xmlns:a16="http://schemas.microsoft.com/office/drawing/2014/main" id="{24765435-9B5E-444A-96C7-4F5EA207CAE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4184317" y="3272488"/>
            <a:ext cx="811746" cy="811746"/>
          </a:xfrm>
          <a:prstGeom prst="rect">
            <a:avLst/>
          </a:prstGeom>
        </p:spPr>
      </p:pic>
      <p:pic>
        <p:nvPicPr>
          <p:cNvPr id="16" name="Graphic 15" descr="Line arrow Clockwise curve">
            <a:extLst>
              <a:ext uri="{FF2B5EF4-FFF2-40B4-BE49-F238E27FC236}">
                <a16:creationId xmlns:a16="http://schemas.microsoft.com/office/drawing/2014/main" id="{CE832AF9-DF09-484A-A747-1721999537E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7030815">
            <a:off x="1831622" y="4089621"/>
            <a:ext cx="765543" cy="765543"/>
          </a:xfrm>
          <a:prstGeom prst="rect">
            <a:avLst/>
          </a:prstGeom>
        </p:spPr>
      </p:pic>
      <p:pic>
        <p:nvPicPr>
          <p:cNvPr id="18" name="Graphic 17" descr="Line arrow Counter clockwise curve">
            <a:extLst>
              <a:ext uri="{FF2B5EF4-FFF2-40B4-BE49-F238E27FC236}">
                <a16:creationId xmlns:a16="http://schemas.microsoft.com/office/drawing/2014/main" id="{91682ADB-4E20-4F01-A7DC-E634A2EF89A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4264563" y="4434841"/>
            <a:ext cx="914400" cy="914400"/>
          </a:xfrm>
          <a:prstGeom prst="rect">
            <a:avLst/>
          </a:prstGeom>
        </p:spPr>
      </p:pic>
      <p:pic>
        <p:nvPicPr>
          <p:cNvPr id="20" name="Graphic 19" descr="Line arrow Counter clockwise curve">
            <a:extLst>
              <a:ext uri="{FF2B5EF4-FFF2-40B4-BE49-F238E27FC236}">
                <a16:creationId xmlns:a16="http://schemas.microsoft.com/office/drawing/2014/main" id="{A2FDBBEB-20E5-47B4-B680-4F5CA76A86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5001973">
            <a:off x="7398764" y="2138517"/>
            <a:ext cx="881455" cy="881455"/>
          </a:xfrm>
          <a:prstGeom prst="rect">
            <a:avLst/>
          </a:prstGeom>
        </p:spPr>
      </p:pic>
      <p:pic>
        <p:nvPicPr>
          <p:cNvPr id="22" name="Graphic 21" descr="Line arrow Clockwise curve">
            <a:extLst>
              <a:ext uri="{FF2B5EF4-FFF2-40B4-BE49-F238E27FC236}">
                <a16:creationId xmlns:a16="http://schemas.microsoft.com/office/drawing/2014/main" id="{995B11A8-2791-422C-9968-09D653DE583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4048150">
            <a:off x="6187488" y="2974764"/>
            <a:ext cx="695624" cy="695624"/>
          </a:xfrm>
          <a:prstGeom prst="rect">
            <a:avLst/>
          </a:prstGeom>
        </p:spPr>
      </p:pic>
      <p:pic>
        <p:nvPicPr>
          <p:cNvPr id="24" name="Graphic 23" descr="Line arrow Counter clockwise curve">
            <a:extLst>
              <a:ext uri="{FF2B5EF4-FFF2-40B4-BE49-F238E27FC236}">
                <a16:creationId xmlns:a16="http://schemas.microsoft.com/office/drawing/2014/main" id="{86ABCBBE-594C-4D91-B63D-B7E79DE5B37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9036098" y="2919872"/>
            <a:ext cx="758489" cy="758489"/>
          </a:xfrm>
          <a:prstGeom prst="rect">
            <a:avLst/>
          </a:prstGeom>
        </p:spPr>
      </p:pic>
      <p:pic>
        <p:nvPicPr>
          <p:cNvPr id="26" name="Graphic 25" descr="Line arrow Straight">
            <a:extLst>
              <a:ext uri="{FF2B5EF4-FFF2-40B4-BE49-F238E27FC236}">
                <a16:creationId xmlns:a16="http://schemas.microsoft.com/office/drawing/2014/main" id="{57B676E0-EB7D-4B0B-A661-872D521A4B3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5400000">
            <a:off x="6900368" y="4757444"/>
            <a:ext cx="684361" cy="684361"/>
          </a:xfrm>
          <a:prstGeom prst="rect">
            <a:avLst/>
          </a:prstGeom>
        </p:spPr>
      </p:pic>
      <p:pic>
        <p:nvPicPr>
          <p:cNvPr id="28" name="Graphic 27" descr="Line arrow Counter clockwise curve">
            <a:extLst>
              <a:ext uri="{FF2B5EF4-FFF2-40B4-BE49-F238E27FC236}">
                <a16:creationId xmlns:a16="http://schemas.microsoft.com/office/drawing/2014/main" id="{D6001927-4A85-4766-8F38-27ECB8C09AD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701766">
            <a:off x="8735004" y="4046387"/>
            <a:ext cx="918853" cy="918853"/>
          </a:xfrm>
          <a:prstGeom prst="rect">
            <a:avLst/>
          </a:prstGeom>
        </p:spPr>
      </p:pic>
      <p:pic>
        <p:nvPicPr>
          <p:cNvPr id="30" name="Graphic 29" descr="Line arrow Counter clockwise curve">
            <a:extLst>
              <a:ext uri="{FF2B5EF4-FFF2-40B4-BE49-F238E27FC236}">
                <a16:creationId xmlns:a16="http://schemas.microsoft.com/office/drawing/2014/main" id="{1E2ECE19-52CA-4B3D-81BD-71200F862B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4290321">
            <a:off x="6611290" y="3513490"/>
            <a:ext cx="887104" cy="887104"/>
          </a:xfrm>
          <a:prstGeom prst="rect">
            <a:avLst/>
          </a:prstGeom>
        </p:spPr>
      </p:pic>
      <p:pic>
        <p:nvPicPr>
          <p:cNvPr id="32" name="Graphic 31" descr="Close">
            <a:extLst>
              <a:ext uri="{FF2B5EF4-FFF2-40B4-BE49-F238E27FC236}">
                <a16:creationId xmlns:a16="http://schemas.microsoft.com/office/drawing/2014/main" id="{7FB20BB1-2255-479A-925A-827039862BD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027053" y="1783496"/>
            <a:ext cx="4155787" cy="4155787"/>
          </a:xfrm>
          <a:prstGeom prst="rect">
            <a:avLst/>
          </a:prstGeom>
        </p:spPr>
      </p:pic>
      <p:pic>
        <p:nvPicPr>
          <p:cNvPr id="6" name="Graphic 5" descr="Line arrow Straight">
            <a:extLst>
              <a:ext uri="{FF2B5EF4-FFF2-40B4-BE49-F238E27FC236}">
                <a16:creationId xmlns:a16="http://schemas.microsoft.com/office/drawing/2014/main" id="{5A1558F5-3DF3-4676-ADE5-87E9D0F7ECD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0800000" flipH="1">
            <a:off x="3842036" y="4028961"/>
            <a:ext cx="405879" cy="405879"/>
          </a:xfrm>
          <a:prstGeom prst="rect">
            <a:avLst/>
          </a:prstGeom>
        </p:spPr>
      </p:pic>
      <p:sp>
        <p:nvSpPr>
          <p:cNvPr id="8" name="TextBox 7">
            <a:extLst>
              <a:ext uri="{FF2B5EF4-FFF2-40B4-BE49-F238E27FC236}">
                <a16:creationId xmlns:a16="http://schemas.microsoft.com/office/drawing/2014/main" id="{91536C92-5797-4FC6-810F-65578660E83F}"/>
              </a:ext>
            </a:extLst>
          </p:cNvPr>
          <p:cNvSpPr txBox="1"/>
          <p:nvPr/>
        </p:nvSpPr>
        <p:spPr>
          <a:xfrm>
            <a:off x="6984428" y="4248119"/>
            <a:ext cx="715971" cy="373441"/>
          </a:xfrm>
          <a:prstGeom prst="rect">
            <a:avLst/>
          </a:prstGeom>
          <a:noFill/>
        </p:spPr>
        <p:txBody>
          <a:bodyPr wrap="square" rtlCol="0">
            <a:spAutoFit/>
          </a:bodyPr>
          <a:lstStyle/>
          <a:p>
            <a:r>
              <a:rPr lang="en-US" dirty="0">
                <a:solidFill>
                  <a:srgbClr val="FF0000"/>
                </a:solidFill>
              </a:rPr>
              <a:t>?????</a:t>
            </a:r>
            <a:endParaRPr lang="en-CA" dirty="0">
              <a:solidFill>
                <a:srgbClr val="FF0000"/>
              </a:solidFill>
            </a:endParaRPr>
          </a:p>
        </p:txBody>
      </p:sp>
    </p:spTree>
    <p:extLst>
      <p:ext uri="{BB962C8B-B14F-4D97-AF65-F5344CB8AC3E}">
        <p14:creationId xmlns:p14="http://schemas.microsoft.com/office/powerpoint/2010/main" val="24888124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BF96E-E341-486E-8A2C-B09640033179}"/>
              </a:ext>
            </a:extLst>
          </p:cNvPr>
          <p:cNvSpPr>
            <a:spLocks noGrp="1"/>
          </p:cNvSpPr>
          <p:nvPr>
            <p:ph type="title"/>
          </p:nvPr>
        </p:nvSpPr>
        <p:spPr>
          <a:xfrm>
            <a:off x="1143000" y="609600"/>
            <a:ext cx="9875520" cy="1356360"/>
          </a:xfrm>
        </p:spPr>
        <p:txBody>
          <a:bodyPr>
            <a:normAutofit/>
          </a:bodyPr>
          <a:lstStyle/>
          <a:p>
            <a:r>
              <a:rPr lang="en-US" dirty="0"/>
              <a:t>Letting go of your social media anxiety</a:t>
            </a:r>
            <a:endParaRPr lang="en-CA" dirty="0"/>
          </a:p>
        </p:txBody>
      </p:sp>
      <p:graphicFrame>
        <p:nvGraphicFramePr>
          <p:cNvPr id="5" name="Content Placeholder 2">
            <a:extLst>
              <a:ext uri="{FF2B5EF4-FFF2-40B4-BE49-F238E27FC236}">
                <a16:creationId xmlns:a16="http://schemas.microsoft.com/office/drawing/2014/main" id="{34BD1575-D710-43A1-89C2-21CDFCE26239}"/>
              </a:ext>
            </a:extLst>
          </p:cNvPr>
          <p:cNvGraphicFramePr>
            <a:graphicFrameLocks noGrp="1"/>
          </p:cNvGraphicFramePr>
          <p:nvPr>
            <p:ph idx="1"/>
            <p:extLst>
              <p:ext uri="{D42A27DB-BD31-4B8C-83A1-F6EECF244321}">
                <p14:modId xmlns:p14="http://schemas.microsoft.com/office/powerpoint/2010/main" val="2909031456"/>
              </p:ext>
            </p:extLst>
          </p:nvPr>
        </p:nvGraphicFramePr>
        <p:xfrm>
          <a:off x="1143000" y="2298530"/>
          <a:ext cx="9872663" cy="3797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4050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B3AFBCA-891C-49E5-9825-0B6740624F30}"/>
              </a:ext>
            </a:extLst>
          </p:cNvPr>
          <p:cNvSpPr>
            <a:spLocks noGrp="1"/>
          </p:cNvSpPr>
          <p:nvPr>
            <p:ph type="title"/>
          </p:nvPr>
        </p:nvSpPr>
        <p:spPr>
          <a:xfrm>
            <a:off x="393369" y="1190255"/>
            <a:ext cx="3667899" cy="1837766"/>
          </a:xfrm>
        </p:spPr>
        <p:txBody>
          <a:bodyPr>
            <a:normAutofit/>
          </a:bodyPr>
          <a:lstStyle/>
          <a:p>
            <a:pPr algn="ctr"/>
            <a:r>
              <a:rPr lang="en-US" sz="4800" dirty="0"/>
              <a:t>Follow Us!</a:t>
            </a:r>
            <a:endParaRPr lang="en-CA" sz="4800" dirty="0"/>
          </a:p>
        </p:txBody>
      </p:sp>
      <p:graphicFrame>
        <p:nvGraphicFramePr>
          <p:cNvPr id="12" name="Content Placeholder 9">
            <a:extLst>
              <a:ext uri="{FF2B5EF4-FFF2-40B4-BE49-F238E27FC236}">
                <a16:creationId xmlns:a16="http://schemas.microsoft.com/office/drawing/2014/main" id="{AC0F8DA2-1057-4242-9D31-A091EBA6525D}"/>
              </a:ext>
            </a:extLst>
          </p:cNvPr>
          <p:cNvGraphicFramePr>
            <a:graphicFrameLocks noGrp="1"/>
          </p:cNvGraphicFramePr>
          <p:nvPr>
            <p:ph idx="1"/>
            <p:extLst>
              <p:ext uri="{D42A27DB-BD31-4B8C-83A1-F6EECF244321}">
                <p14:modId xmlns:p14="http://schemas.microsoft.com/office/powerpoint/2010/main" val="1254393168"/>
              </p:ext>
            </p:extLst>
          </p:nvPr>
        </p:nvGraphicFramePr>
        <p:xfrm>
          <a:off x="4545013" y="1199858"/>
          <a:ext cx="6451943" cy="4467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02C4B355-8A12-40E4-BD6D-A4DDFBE26E2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95044" y="2903734"/>
            <a:ext cx="1987440" cy="2361019"/>
          </a:xfrm>
          <a:prstGeom prst="rect">
            <a:avLst/>
          </a:prstGeom>
        </p:spPr>
      </p:pic>
      <p:pic>
        <p:nvPicPr>
          <p:cNvPr id="4" name="Picture 3">
            <a:extLst>
              <a:ext uri="{FF2B5EF4-FFF2-40B4-BE49-F238E27FC236}">
                <a16:creationId xmlns:a16="http://schemas.microsoft.com/office/drawing/2014/main" id="{551A8DC2-9070-439D-A628-85DDA0903A82}"/>
              </a:ext>
            </a:extLst>
          </p:cNvPr>
          <p:cNvPicPr>
            <a:picLocks noChangeAspect="1"/>
          </p:cNvPicPr>
          <p:nvPr/>
        </p:nvPicPr>
        <p:blipFill>
          <a:blip r:embed="rId9"/>
          <a:stretch>
            <a:fillRect/>
          </a:stretch>
        </p:blipFill>
        <p:spPr>
          <a:xfrm>
            <a:off x="4695522" y="1477776"/>
            <a:ext cx="689722" cy="689722"/>
          </a:xfrm>
          <a:prstGeom prst="rect">
            <a:avLst/>
          </a:prstGeom>
        </p:spPr>
      </p:pic>
      <p:pic>
        <p:nvPicPr>
          <p:cNvPr id="7" name="Picture 6">
            <a:extLst>
              <a:ext uri="{FF2B5EF4-FFF2-40B4-BE49-F238E27FC236}">
                <a16:creationId xmlns:a16="http://schemas.microsoft.com/office/drawing/2014/main" id="{BAE90996-32EE-418B-BC1E-BB485EC1CA71}"/>
              </a:ext>
            </a:extLst>
          </p:cNvPr>
          <p:cNvPicPr>
            <a:picLocks noChangeAspect="1"/>
          </p:cNvPicPr>
          <p:nvPr/>
        </p:nvPicPr>
        <p:blipFill>
          <a:blip r:embed="rId10"/>
          <a:stretch>
            <a:fillRect/>
          </a:stretch>
        </p:blipFill>
        <p:spPr>
          <a:xfrm>
            <a:off x="4695521" y="2558873"/>
            <a:ext cx="689722" cy="689722"/>
          </a:xfrm>
          <a:prstGeom prst="rect">
            <a:avLst/>
          </a:prstGeom>
        </p:spPr>
      </p:pic>
      <p:pic>
        <p:nvPicPr>
          <p:cNvPr id="13" name="Picture 12">
            <a:extLst>
              <a:ext uri="{FF2B5EF4-FFF2-40B4-BE49-F238E27FC236}">
                <a16:creationId xmlns:a16="http://schemas.microsoft.com/office/drawing/2014/main" id="{6EC64041-540B-4891-B0F3-B65BB16E07F3}"/>
              </a:ext>
            </a:extLst>
          </p:cNvPr>
          <p:cNvPicPr>
            <a:picLocks noChangeAspect="1"/>
          </p:cNvPicPr>
          <p:nvPr/>
        </p:nvPicPr>
        <p:blipFill>
          <a:blip r:embed="rId11"/>
          <a:stretch>
            <a:fillRect/>
          </a:stretch>
        </p:blipFill>
        <p:spPr>
          <a:xfrm>
            <a:off x="4695521" y="3526513"/>
            <a:ext cx="692801" cy="689722"/>
          </a:xfrm>
          <a:prstGeom prst="rect">
            <a:avLst/>
          </a:prstGeom>
        </p:spPr>
      </p:pic>
      <p:pic>
        <p:nvPicPr>
          <p:cNvPr id="14" name="Picture 13">
            <a:extLst>
              <a:ext uri="{FF2B5EF4-FFF2-40B4-BE49-F238E27FC236}">
                <a16:creationId xmlns:a16="http://schemas.microsoft.com/office/drawing/2014/main" id="{2BBD8265-CA2F-431C-8E58-63481F6E6FB7}"/>
              </a:ext>
            </a:extLst>
          </p:cNvPr>
          <p:cNvPicPr>
            <a:picLocks noChangeAspect="1"/>
          </p:cNvPicPr>
          <p:nvPr/>
        </p:nvPicPr>
        <p:blipFill>
          <a:blip r:embed="rId12"/>
          <a:stretch>
            <a:fillRect/>
          </a:stretch>
        </p:blipFill>
        <p:spPr>
          <a:xfrm>
            <a:off x="4695521" y="4690502"/>
            <a:ext cx="689722" cy="689722"/>
          </a:xfrm>
          <a:prstGeom prst="rect">
            <a:avLst/>
          </a:prstGeom>
        </p:spPr>
      </p:pic>
    </p:spTree>
    <p:extLst>
      <p:ext uri="{BB962C8B-B14F-4D97-AF65-F5344CB8AC3E}">
        <p14:creationId xmlns:p14="http://schemas.microsoft.com/office/powerpoint/2010/main" val="878662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85BA2-E675-4AC9-88A7-C5449D590FCA}"/>
              </a:ext>
            </a:extLst>
          </p:cNvPr>
          <p:cNvSpPr>
            <a:spLocks noGrp="1"/>
          </p:cNvSpPr>
          <p:nvPr>
            <p:ph type="title"/>
          </p:nvPr>
        </p:nvSpPr>
        <p:spPr/>
        <p:txBody>
          <a:bodyPr>
            <a:normAutofit/>
          </a:bodyPr>
          <a:lstStyle/>
          <a:p>
            <a:r>
              <a:rPr lang="en-US" dirty="0"/>
              <a:t>Getting started- Ask Yourself</a:t>
            </a:r>
            <a:endParaRPr lang="en-CA" dirty="0"/>
          </a:p>
        </p:txBody>
      </p:sp>
      <p:graphicFrame>
        <p:nvGraphicFramePr>
          <p:cNvPr id="5" name="Content Placeholder 2">
            <a:extLst>
              <a:ext uri="{FF2B5EF4-FFF2-40B4-BE49-F238E27FC236}">
                <a16:creationId xmlns:a16="http://schemas.microsoft.com/office/drawing/2014/main" id="{49E2F7E9-FD05-467A-8E82-AA2A1CE9F516}"/>
              </a:ext>
            </a:extLst>
          </p:cNvPr>
          <p:cNvGraphicFramePr>
            <a:graphicFrameLocks noGrp="1"/>
          </p:cNvGraphicFramePr>
          <p:nvPr>
            <p:ph idx="1"/>
            <p:extLst>
              <p:ext uri="{D42A27DB-BD31-4B8C-83A1-F6EECF244321}">
                <p14:modId xmlns:p14="http://schemas.microsoft.com/office/powerpoint/2010/main" val="2437525027"/>
              </p:ext>
            </p:extLst>
          </p:nvPr>
        </p:nvGraphicFramePr>
        <p:xfrm>
          <a:off x="1143000" y="2057400"/>
          <a:ext cx="9872663"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1931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8A288-102E-4D14-A6C9-30EE72909120}"/>
              </a:ext>
            </a:extLst>
          </p:cNvPr>
          <p:cNvSpPr>
            <a:spLocks noGrp="1"/>
          </p:cNvSpPr>
          <p:nvPr>
            <p:ph type="title"/>
          </p:nvPr>
        </p:nvSpPr>
        <p:spPr>
          <a:xfrm>
            <a:off x="838200" y="365125"/>
            <a:ext cx="4981734" cy="1212315"/>
          </a:xfrm>
        </p:spPr>
        <p:txBody>
          <a:bodyPr anchor="b">
            <a:normAutofit/>
          </a:bodyPr>
          <a:lstStyle/>
          <a:p>
            <a:r>
              <a:rPr lang="en-US" sz="4000" dirty="0"/>
              <a:t>Choose Your Channels</a:t>
            </a:r>
            <a:endParaRPr lang="en-CA" sz="4000" dirty="0"/>
          </a:p>
        </p:txBody>
      </p:sp>
      <p:sp>
        <p:nvSpPr>
          <p:cNvPr id="3" name="Content Placeholder 2">
            <a:extLst>
              <a:ext uri="{FF2B5EF4-FFF2-40B4-BE49-F238E27FC236}">
                <a16:creationId xmlns:a16="http://schemas.microsoft.com/office/drawing/2014/main" id="{56E36977-85E8-43F2-B650-A9E9B1543A3B}"/>
              </a:ext>
            </a:extLst>
          </p:cNvPr>
          <p:cNvSpPr>
            <a:spLocks noGrp="1"/>
          </p:cNvSpPr>
          <p:nvPr>
            <p:ph idx="1"/>
          </p:nvPr>
        </p:nvSpPr>
        <p:spPr>
          <a:xfrm>
            <a:off x="838200" y="1721224"/>
            <a:ext cx="4981734" cy="4639235"/>
          </a:xfrm>
        </p:spPr>
        <p:txBody>
          <a:bodyPr>
            <a:normAutofit/>
          </a:bodyPr>
          <a:lstStyle/>
          <a:p>
            <a:pPr>
              <a:buClr>
                <a:srgbClr val="524562"/>
              </a:buClr>
            </a:pPr>
            <a:r>
              <a:rPr lang="en-US" sz="2000" dirty="0"/>
              <a:t>The main social media platforms are Twitter, Facebook, LinkedIn and Instagram</a:t>
            </a:r>
          </a:p>
          <a:p>
            <a:pPr>
              <a:buClr>
                <a:srgbClr val="524562"/>
              </a:buClr>
            </a:pPr>
            <a:r>
              <a:rPr lang="en-US" sz="2000" dirty="0"/>
              <a:t>What platforms suit your needs?</a:t>
            </a:r>
          </a:p>
          <a:p>
            <a:pPr>
              <a:buClr>
                <a:srgbClr val="524562"/>
              </a:buClr>
            </a:pPr>
            <a:r>
              <a:rPr lang="en-US" sz="2000" dirty="0"/>
              <a:t>Have a profile picture! If the profile is for a company, its logo is fine but if it’s personal/professional a headshot is a </a:t>
            </a:r>
            <a:r>
              <a:rPr lang="en-US" sz="2000" b="1" dirty="0"/>
              <a:t>must</a:t>
            </a:r>
            <a:r>
              <a:rPr lang="en-US" sz="2000" dirty="0"/>
              <a:t>. </a:t>
            </a:r>
          </a:p>
          <a:p>
            <a:pPr>
              <a:buClr>
                <a:srgbClr val="524562"/>
              </a:buClr>
            </a:pPr>
            <a:r>
              <a:rPr lang="en-US" sz="2000" dirty="0"/>
              <a:t>Have a bio! 100 words MAX. </a:t>
            </a:r>
          </a:p>
          <a:p>
            <a:pPr>
              <a:buClr>
                <a:srgbClr val="524562"/>
              </a:buClr>
            </a:pPr>
            <a:r>
              <a:rPr lang="en-US" sz="2000" dirty="0"/>
              <a:t>Think about how your tone changes between the platforms</a:t>
            </a:r>
          </a:p>
          <a:p>
            <a:pPr>
              <a:buClr>
                <a:srgbClr val="524562"/>
              </a:buClr>
            </a:pPr>
            <a:r>
              <a:rPr lang="en-US" sz="2000" dirty="0"/>
              <a:t>What is a twitter voice verses a LinkedIn voice? Think: Job Interview vs Small Talk</a:t>
            </a:r>
          </a:p>
          <a:p>
            <a:pPr marL="0" indent="0">
              <a:buClr>
                <a:srgbClr val="524562"/>
              </a:buClr>
              <a:buNone/>
            </a:pPr>
            <a:endParaRPr lang="en-CA" sz="2000" dirty="0"/>
          </a:p>
        </p:txBody>
      </p:sp>
      <p:pic>
        <p:nvPicPr>
          <p:cNvPr id="8" name="Picture 7">
            <a:extLst>
              <a:ext uri="{FF2B5EF4-FFF2-40B4-BE49-F238E27FC236}">
                <a16:creationId xmlns:a16="http://schemas.microsoft.com/office/drawing/2014/main" id="{040B50EF-8C94-459A-9A4F-58ABC9022F3D}"/>
              </a:ext>
            </a:extLst>
          </p:cNvPr>
          <p:cNvPicPr>
            <a:picLocks noChangeAspect="1"/>
          </p:cNvPicPr>
          <p:nvPr/>
        </p:nvPicPr>
        <p:blipFill rotWithShape="1">
          <a:blip r:embed="rId3"/>
          <a:srcRect l="8272" r="14208" b="-1"/>
          <a:stretch/>
        </p:blipFill>
        <p:spPr>
          <a:xfrm>
            <a:off x="6470398" y="721410"/>
            <a:ext cx="2018099" cy="2603332"/>
          </a:xfrm>
          <a:prstGeom prst="rect">
            <a:avLst/>
          </a:prstGeom>
        </p:spPr>
      </p:pic>
      <p:pic>
        <p:nvPicPr>
          <p:cNvPr id="4" name="Picture 3">
            <a:extLst>
              <a:ext uri="{FF2B5EF4-FFF2-40B4-BE49-F238E27FC236}">
                <a16:creationId xmlns:a16="http://schemas.microsoft.com/office/drawing/2014/main" id="{DA5558D8-47F8-4FEF-8675-B4E513CF088B}"/>
              </a:ext>
            </a:extLst>
          </p:cNvPr>
          <p:cNvPicPr>
            <a:picLocks noChangeAspect="1"/>
          </p:cNvPicPr>
          <p:nvPr/>
        </p:nvPicPr>
        <p:blipFill rotWithShape="1">
          <a:blip r:embed="rId4"/>
          <a:srcRect t="18738" r="1" b="17881"/>
          <a:stretch/>
        </p:blipFill>
        <p:spPr>
          <a:xfrm>
            <a:off x="8808532" y="648504"/>
            <a:ext cx="2931277" cy="1857871"/>
          </a:xfrm>
          <a:prstGeom prst="rect">
            <a:avLst/>
          </a:prstGeom>
        </p:spPr>
      </p:pic>
      <p:pic>
        <p:nvPicPr>
          <p:cNvPr id="7" name="Picture 6">
            <a:extLst>
              <a:ext uri="{FF2B5EF4-FFF2-40B4-BE49-F238E27FC236}">
                <a16:creationId xmlns:a16="http://schemas.microsoft.com/office/drawing/2014/main" id="{10472004-F3C0-4E91-B9FF-7CF6EA252843}"/>
              </a:ext>
            </a:extLst>
          </p:cNvPr>
          <p:cNvPicPr>
            <a:picLocks noChangeAspect="1"/>
          </p:cNvPicPr>
          <p:nvPr/>
        </p:nvPicPr>
        <p:blipFill rotWithShape="1">
          <a:blip r:embed="rId5"/>
          <a:srcRect l="1459" r="782" b="8"/>
          <a:stretch/>
        </p:blipFill>
        <p:spPr>
          <a:xfrm>
            <a:off x="6470398" y="3773404"/>
            <a:ext cx="2089567" cy="2137291"/>
          </a:xfrm>
          <a:prstGeom prst="rect">
            <a:avLst/>
          </a:prstGeom>
        </p:spPr>
      </p:pic>
      <p:pic>
        <p:nvPicPr>
          <p:cNvPr id="5" name="Picture 4">
            <a:extLst>
              <a:ext uri="{FF2B5EF4-FFF2-40B4-BE49-F238E27FC236}">
                <a16:creationId xmlns:a16="http://schemas.microsoft.com/office/drawing/2014/main" id="{06712CF3-C51C-425B-94A1-260BAB6D1770}"/>
              </a:ext>
            </a:extLst>
          </p:cNvPr>
          <p:cNvPicPr>
            <a:picLocks noChangeAspect="1"/>
          </p:cNvPicPr>
          <p:nvPr/>
        </p:nvPicPr>
        <p:blipFill rotWithShape="1">
          <a:blip r:embed="rId6"/>
          <a:srcRect l="24783"/>
          <a:stretch/>
        </p:blipFill>
        <p:spPr>
          <a:xfrm>
            <a:off x="9025702" y="2859051"/>
            <a:ext cx="2496939" cy="3319629"/>
          </a:xfrm>
          <a:prstGeom prst="rect">
            <a:avLst/>
          </a:prstGeom>
        </p:spPr>
      </p:pic>
    </p:spTree>
    <p:extLst>
      <p:ext uri="{BB962C8B-B14F-4D97-AF65-F5344CB8AC3E}">
        <p14:creationId xmlns:p14="http://schemas.microsoft.com/office/powerpoint/2010/main" val="2331191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DA26-64F4-459F-871C-191F371C7D79}"/>
              </a:ext>
            </a:extLst>
          </p:cNvPr>
          <p:cNvSpPr>
            <a:spLocks noGrp="1"/>
          </p:cNvSpPr>
          <p:nvPr>
            <p:ph type="title"/>
          </p:nvPr>
        </p:nvSpPr>
        <p:spPr>
          <a:xfrm>
            <a:off x="502920" y="384676"/>
            <a:ext cx="9875520" cy="1356360"/>
          </a:xfrm>
        </p:spPr>
        <p:txBody>
          <a:bodyPr/>
          <a:lstStyle/>
          <a:p>
            <a:r>
              <a:rPr lang="en-US" dirty="0"/>
              <a:t>Other social media channels to keep in mind </a:t>
            </a:r>
            <a:endParaRPr lang="en-CA" dirty="0"/>
          </a:p>
        </p:txBody>
      </p:sp>
      <p:pic>
        <p:nvPicPr>
          <p:cNvPr id="4" name="Content Placeholder 3">
            <a:extLst>
              <a:ext uri="{FF2B5EF4-FFF2-40B4-BE49-F238E27FC236}">
                <a16:creationId xmlns:a16="http://schemas.microsoft.com/office/drawing/2014/main" id="{10F6917A-18F9-4F4F-9AA4-776773094CCD}"/>
              </a:ext>
            </a:extLst>
          </p:cNvPr>
          <p:cNvPicPr>
            <a:picLocks noGrp="1" noChangeAspect="1"/>
          </p:cNvPicPr>
          <p:nvPr>
            <p:ph idx="1"/>
          </p:nvPr>
        </p:nvPicPr>
        <p:blipFill>
          <a:blip r:embed="rId3"/>
          <a:stretch>
            <a:fillRect/>
          </a:stretch>
        </p:blipFill>
        <p:spPr>
          <a:xfrm>
            <a:off x="1421127" y="1930306"/>
            <a:ext cx="3305175" cy="1381125"/>
          </a:xfrm>
          <a:prstGeom prst="rect">
            <a:avLst/>
          </a:prstGeom>
        </p:spPr>
      </p:pic>
      <p:pic>
        <p:nvPicPr>
          <p:cNvPr id="5" name="Picture 4">
            <a:extLst>
              <a:ext uri="{FF2B5EF4-FFF2-40B4-BE49-F238E27FC236}">
                <a16:creationId xmlns:a16="http://schemas.microsoft.com/office/drawing/2014/main" id="{72EFC721-60FF-45FD-88A5-B516BFFFA961}"/>
              </a:ext>
            </a:extLst>
          </p:cNvPr>
          <p:cNvPicPr>
            <a:picLocks noChangeAspect="1"/>
          </p:cNvPicPr>
          <p:nvPr/>
        </p:nvPicPr>
        <p:blipFill>
          <a:blip r:embed="rId4"/>
          <a:stretch>
            <a:fillRect/>
          </a:stretch>
        </p:blipFill>
        <p:spPr>
          <a:xfrm>
            <a:off x="5440680" y="1639522"/>
            <a:ext cx="1962692" cy="1962692"/>
          </a:xfrm>
          <a:prstGeom prst="rect">
            <a:avLst/>
          </a:prstGeom>
        </p:spPr>
      </p:pic>
      <p:pic>
        <p:nvPicPr>
          <p:cNvPr id="6" name="Picture 5">
            <a:extLst>
              <a:ext uri="{FF2B5EF4-FFF2-40B4-BE49-F238E27FC236}">
                <a16:creationId xmlns:a16="http://schemas.microsoft.com/office/drawing/2014/main" id="{6C4F2DE4-8B99-49E9-BA46-A88412943587}"/>
              </a:ext>
            </a:extLst>
          </p:cNvPr>
          <p:cNvPicPr>
            <a:picLocks noChangeAspect="1"/>
          </p:cNvPicPr>
          <p:nvPr/>
        </p:nvPicPr>
        <p:blipFill>
          <a:blip r:embed="rId5"/>
          <a:stretch>
            <a:fillRect/>
          </a:stretch>
        </p:blipFill>
        <p:spPr>
          <a:xfrm>
            <a:off x="8117750" y="1549307"/>
            <a:ext cx="2143125" cy="2143125"/>
          </a:xfrm>
          <a:prstGeom prst="rect">
            <a:avLst/>
          </a:prstGeom>
        </p:spPr>
      </p:pic>
      <p:pic>
        <p:nvPicPr>
          <p:cNvPr id="8" name="Picture 7">
            <a:extLst>
              <a:ext uri="{FF2B5EF4-FFF2-40B4-BE49-F238E27FC236}">
                <a16:creationId xmlns:a16="http://schemas.microsoft.com/office/drawing/2014/main" id="{A6A3624D-09A6-4F16-BE0A-0AB6669170E9}"/>
              </a:ext>
            </a:extLst>
          </p:cNvPr>
          <p:cNvPicPr>
            <a:picLocks noChangeAspect="1"/>
          </p:cNvPicPr>
          <p:nvPr/>
        </p:nvPicPr>
        <p:blipFill>
          <a:blip r:embed="rId6"/>
          <a:stretch>
            <a:fillRect/>
          </a:stretch>
        </p:blipFill>
        <p:spPr>
          <a:xfrm>
            <a:off x="3645214" y="4161203"/>
            <a:ext cx="2162175" cy="2114550"/>
          </a:xfrm>
          <a:prstGeom prst="rect">
            <a:avLst/>
          </a:prstGeom>
        </p:spPr>
      </p:pic>
      <p:pic>
        <p:nvPicPr>
          <p:cNvPr id="9" name="Picture 8">
            <a:extLst>
              <a:ext uri="{FF2B5EF4-FFF2-40B4-BE49-F238E27FC236}">
                <a16:creationId xmlns:a16="http://schemas.microsoft.com/office/drawing/2014/main" id="{68E6DCF0-4173-44AA-A503-20612D6EFA30}"/>
              </a:ext>
            </a:extLst>
          </p:cNvPr>
          <p:cNvPicPr>
            <a:picLocks noChangeAspect="1"/>
          </p:cNvPicPr>
          <p:nvPr/>
        </p:nvPicPr>
        <p:blipFill>
          <a:blip r:embed="rId7"/>
          <a:stretch>
            <a:fillRect/>
          </a:stretch>
        </p:blipFill>
        <p:spPr>
          <a:xfrm>
            <a:off x="6871063" y="4045402"/>
            <a:ext cx="2133600" cy="2143125"/>
          </a:xfrm>
          <a:prstGeom prst="rect">
            <a:avLst/>
          </a:prstGeom>
        </p:spPr>
      </p:pic>
    </p:spTree>
    <p:extLst>
      <p:ext uri="{BB962C8B-B14F-4D97-AF65-F5344CB8AC3E}">
        <p14:creationId xmlns:p14="http://schemas.microsoft.com/office/powerpoint/2010/main" val="2854108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66324-4578-435F-B88B-3DB873DB9FC2}"/>
              </a:ext>
            </a:extLst>
          </p:cNvPr>
          <p:cNvSpPr>
            <a:spLocks noGrp="1"/>
          </p:cNvSpPr>
          <p:nvPr>
            <p:ph type="title"/>
          </p:nvPr>
        </p:nvSpPr>
        <p:spPr>
          <a:xfrm>
            <a:off x="1142819" y="575797"/>
            <a:ext cx="5364444" cy="1325880"/>
          </a:xfrm>
        </p:spPr>
        <p:txBody>
          <a:bodyPr>
            <a:normAutofit/>
          </a:bodyPr>
          <a:lstStyle/>
          <a:p>
            <a:r>
              <a:rPr lang="en-US" dirty="0"/>
              <a:t>Think About Your Social Media Strategy</a:t>
            </a:r>
            <a:endParaRPr lang="en-CA" dirty="0"/>
          </a:p>
        </p:txBody>
      </p:sp>
      <p:sp>
        <p:nvSpPr>
          <p:cNvPr id="3" name="Content Placeholder 2">
            <a:extLst>
              <a:ext uri="{FF2B5EF4-FFF2-40B4-BE49-F238E27FC236}">
                <a16:creationId xmlns:a16="http://schemas.microsoft.com/office/drawing/2014/main" id="{FF458747-C628-4770-9288-F9E8D2E8FBCC}"/>
              </a:ext>
            </a:extLst>
          </p:cNvPr>
          <p:cNvSpPr>
            <a:spLocks noGrp="1"/>
          </p:cNvSpPr>
          <p:nvPr>
            <p:ph idx="1"/>
          </p:nvPr>
        </p:nvSpPr>
        <p:spPr>
          <a:xfrm>
            <a:off x="6106703" y="2057400"/>
            <a:ext cx="5364444" cy="4038600"/>
          </a:xfrm>
        </p:spPr>
        <p:txBody>
          <a:bodyPr>
            <a:normAutofit/>
          </a:bodyPr>
          <a:lstStyle/>
          <a:p>
            <a:pPr marL="45720" indent="0">
              <a:buNone/>
            </a:pPr>
            <a:endParaRPr lang="en-US" dirty="0"/>
          </a:p>
          <a:p>
            <a:endParaRPr lang="en-US" dirty="0"/>
          </a:p>
          <a:p>
            <a:pPr marL="45720" indent="0">
              <a:buNone/>
            </a:pPr>
            <a:endParaRPr lang="en-CA" dirty="0"/>
          </a:p>
        </p:txBody>
      </p:sp>
      <p:pic>
        <p:nvPicPr>
          <p:cNvPr id="8" name="Picture 7">
            <a:extLst>
              <a:ext uri="{FF2B5EF4-FFF2-40B4-BE49-F238E27FC236}">
                <a16:creationId xmlns:a16="http://schemas.microsoft.com/office/drawing/2014/main" id="{7C45505A-B46E-4523-9D1F-3720DF60F062}"/>
              </a:ext>
            </a:extLst>
          </p:cNvPr>
          <p:cNvPicPr>
            <a:picLocks noChangeAspect="1"/>
          </p:cNvPicPr>
          <p:nvPr/>
        </p:nvPicPr>
        <p:blipFill>
          <a:blip r:embed="rId3"/>
          <a:stretch>
            <a:fillRect/>
          </a:stretch>
        </p:blipFill>
        <p:spPr>
          <a:xfrm>
            <a:off x="7910974" y="1599578"/>
            <a:ext cx="4065736" cy="4065736"/>
          </a:xfrm>
          <a:prstGeom prst="rect">
            <a:avLst/>
          </a:prstGeom>
        </p:spPr>
      </p:pic>
      <p:pic>
        <p:nvPicPr>
          <p:cNvPr id="9" name="Picture 8">
            <a:extLst>
              <a:ext uri="{FF2B5EF4-FFF2-40B4-BE49-F238E27FC236}">
                <a16:creationId xmlns:a16="http://schemas.microsoft.com/office/drawing/2014/main" id="{B56E8BF4-B51B-43C3-BBB0-8B4DA9D0C6CC}"/>
              </a:ext>
            </a:extLst>
          </p:cNvPr>
          <p:cNvPicPr>
            <a:picLocks noChangeAspect="1"/>
          </p:cNvPicPr>
          <p:nvPr/>
        </p:nvPicPr>
        <p:blipFill>
          <a:blip r:embed="rId4"/>
          <a:stretch>
            <a:fillRect/>
          </a:stretch>
        </p:blipFill>
        <p:spPr>
          <a:xfrm>
            <a:off x="4124755" y="1598930"/>
            <a:ext cx="4066384" cy="4066384"/>
          </a:xfrm>
          <a:prstGeom prst="rect">
            <a:avLst/>
          </a:prstGeom>
        </p:spPr>
      </p:pic>
      <p:pic>
        <p:nvPicPr>
          <p:cNvPr id="10" name="Picture 9">
            <a:extLst>
              <a:ext uri="{FF2B5EF4-FFF2-40B4-BE49-F238E27FC236}">
                <a16:creationId xmlns:a16="http://schemas.microsoft.com/office/drawing/2014/main" id="{07090285-B980-4AEE-BD7D-327E1902C2D7}"/>
              </a:ext>
            </a:extLst>
          </p:cNvPr>
          <p:cNvPicPr>
            <a:picLocks noChangeAspect="1"/>
          </p:cNvPicPr>
          <p:nvPr/>
        </p:nvPicPr>
        <p:blipFill>
          <a:blip r:embed="rId4"/>
          <a:stretch>
            <a:fillRect/>
          </a:stretch>
        </p:blipFill>
        <p:spPr>
          <a:xfrm>
            <a:off x="287292" y="1598930"/>
            <a:ext cx="4066384" cy="4066384"/>
          </a:xfrm>
          <a:prstGeom prst="rect">
            <a:avLst/>
          </a:prstGeom>
        </p:spPr>
      </p:pic>
      <p:sp>
        <p:nvSpPr>
          <p:cNvPr id="11" name="TextBox 10">
            <a:extLst>
              <a:ext uri="{FF2B5EF4-FFF2-40B4-BE49-F238E27FC236}">
                <a16:creationId xmlns:a16="http://schemas.microsoft.com/office/drawing/2014/main" id="{405F51C8-7649-4D75-8E55-C6DC2345FB00}"/>
              </a:ext>
            </a:extLst>
          </p:cNvPr>
          <p:cNvSpPr txBox="1"/>
          <p:nvPr/>
        </p:nvSpPr>
        <p:spPr>
          <a:xfrm>
            <a:off x="1729533" y="2939143"/>
            <a:ext cx="1874786" cy="523220"/>
          </a:xfrm>
          <a:prstGeom prst="rect">
            <a:avLst/>
          </a:prstGeom>
          <a:noFill/>
        </p:spPr>
        <p:txBody>
          <a:bodyPr wrap="square" rtlCol="0">
            <a:spAutoFit/>
          </a:bodyPr>
          <a:lstStyle/>
          <a:p>
            <a:r>
              <a:rPr lang="en-US" sz="2800" b="1" dirty="0"/>
              <a:t>Goals</a:t>
            </a:r>
            <a:endParaRPr lang="en-CA" b="1" dirty="0"/>
          </a:p>
        </p:txBody>
      </p:sp>
      <p:sp>
        <p:nvSpPr>
          <p:cNvPr id="12" name="TextBox 11">
            <a:extLst>
              <a:ext uri="{FF2B5EF4-FFF2-40B4-BE49-F238E27FC236}">
                <a16:creationId xmlns:a16="http://schemas.microsoft.com/office/drawing/2014/main" id="{6661BC13-0544-4636-B801-C30D9A901885}"/>
              </a:ext>
            </a:extLst>
          </p:cNvPr>
          <p:cNvSpPr txBox="1"/>
          <p:nvPr/>
        </p:nvSpPr>
        <p:spPr>
          <a:xfrm>
            <a:off x="5357346" y="2939143"/>
            <a:ext cx="1647822" cy="523220"/>
          </a:xfrm>
          <a:prstGeom prst="rect">
            <a:avLst/>
          </a:prstGeom>
          <a:noFill/>
        </p:spPr>
        <p:txBody>
          <a:bodyPr wrap="square" rtlCol="0">
            <a:spAutoFit/>
          </a:bodyPr>
          <a:lstStyle/>
          <a:p>
            <a:r>
              <a:rPr lang="en-US" sz="2800" b="1" dirty="0"/>
              <a:t>Audience</a:t>
            </a:r>
            <a:endParaRPr lang="en-CA" b="1" dirty="0"/>
          </a:p>
        </p:txBody>
      </p:sp>
      <p:sp>
        <p:nvSpPr>
          <p:cNvPr id="13" name="TextBox 12">
            <a:extLst>
              <a:ext uri="{FF2B5EF4-FFF2-40B4-BE49-F238E27FC236}">
                <a16:creationId xmlns:a16="http://schemas.microsoft.com/office/drawing/2014/main" id="{900866BB-253F-453C-AB1A-C8FC0BA41A91}"/>
              </a:ext>
            </a:extLst>
          </p:cNvPr>
          <p:cNvSpPr txBox="1"/>
          <p:nvPr/>
        </p:nvSpPr>
        <p:spPr>
          <a:xfrm>
            <a:off x="9194809" y="2939143"/>
            <a:ext cx="2116452" cy="523220"/>
          </a:xfrm>
          <a:prstGeom prst="rect">
            <a:avLst/>
          </a:prstGeom>
          <a:noFill/>
        </p:spPr>
        <p:txBody>
          <a:bodyPr wrap="square" rtlCol="0">
            <a:spAutoFit/>
          </a:bodyPr>
          <a:lstStyle/>
          <a:p>
            <a:r>
              <a:rPr lang="en-US" sz="2800" b="1" dirty="0"/>
              <a:t>Content</a:t>
            </a:r>
            <a:endParaRPr lang="en-CA" sz="2800" b="1" dirty="0"/>
          </a:p>
        </p:txBody>
      </p:sp>
    </p:spTree>
    <p:extLst>
      <p:ext uri="{BB962C8B-B14F-4D97-AF65-F5344CB8AC3E}">
        <p14:creationId xmlns:p14="http://schemas.microsoft.com/office/powerpoint/2010/main" val="1634607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A96D7-6C2B-4E45-8EF6-DD73411D24D3}"/>
              </a:ext>
            </a:extLst>
          </p:cNvPr>
          <p:cNvSpPr>
            <a:spLocks noGrp="1"/>
          </p:cNvSpPr>
          <p:nvPr>
            <p:ph type="title"/>
          </p:nvPr>
        </p:nvSpPr>
        <p:spPr/>
        <p:txBody>
          <a:bodyPr>
            <a:normAutofit/>
          </a:bodyPr>
          <a:lstStyle/>
          <a:p>
            <a:r>
              <a:rPr lang="en-US" dirty="0"/>
              <a:t>Getting the most out of your posts</a:t>
            </a:r>
            <a:endParaRPr lang="en-CA" dirty="0"/>
          </a:p>
        </p:txBody>
      </p:sp>
      <p:graphicFrame>
        <p:nvGraphicFramePr>
          <p:cNvPr id="5" name="Content Placeholder 2">
            <a:extLst>
              <a:ext uri="{FF2B5EF4-FFF2-40B4-BE49-F238E27FC236}">
                <a16:creationId xmlns:a16="http://schemas.microsoft.com/office/drawing/2014/main" id="{A6C0BEB7-32A4-44B7-A934-965479F04E19}"/>
              </a:ext>
            </a:extLst>
          </p:cNvPr>
          <p:cNvGraphicFramePr>
            <a:graphicFrameLocks noGrp="1"/>
          </p:cNvGraphicFramePr>
          <p:nvPr>
            <p:ph idx="1"/>
            <p:extLst>
              <p:ext uri="{D42A27DB-BD31-4B8C-83A1-F6EECF244321}">
                <p14:modId xmlns:p14="http://schemas.microsoft.com/office/powerpoint/2010/main" val="2627388868"/>
              </p:ext>
            </p:extLst>
          </p:nvPr>
        </p:nvGraphicFramePr>
        <p:xfrm>
          <a:off x="1143000" y="2298530"/>
          <a:ext cx="9872663" cy="3797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6426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F4608-2031-4817-A016-CD7588D3E19F}"/>
              </a:ext>
            </a:extLst>
          </p:cNvPr>
          <p:cNvSpPr>
            <a:spLocks noGrp="1"/>
          </p:cNvSpPr>
          <p:nvPr>
            <p:ph type="title"/>
          </p:nvPr>
        </p:nvSpPr>
        <p:spPr/>
        <p:txBody>
          <a:bodyPr/>
          <a:lstStyle/>
          <a:p>
            <a:r>
              <a:rPr lang="en-US" dirty="0"/>
              <a:t>Springboard Hashtags and Abbreviations </a:t>
            </a:r>
            <a:endParaRPr lang="en-CA" dirty="0"/>
          </a:p>
        </p:txBody>
      </p:sp>
      <p:sp>
        <p:nvSpPr>
          <p:cNvPr id="4" name="Content Placeholder 3">
            <a:extLst>
              <a:ext uri="{FF2B5EF4-FFF2-40B4-BE49-F238E27FC236}">
                <a16:creationId xmlns:a16="http://schemas.microsoft.com/office/drawing/2014/main" id="{9B603BF8-E1ED-4189-BB3F-098BF28C1EAF}"/>
              </a:ext>
            </a:extLst>
          </p:cNvPr>
          <p:cNvSpPr>
            <a:spLocks noGrp="1"/>
          </p:cNvSpPr>
          <p:nvPr>
            <p:ph sz="half" idx="2"/>
          </p:nvPr>
        </p:nvSpPr>
        <p:spPr>
          <a:xfrm>
            <a:off x="1143000" y="2057400"/>
            <a:ext cx="4779828" cy="3585312"/>
          </a:xfrm>
        </p:spPr>
        <p:txBody>
          <a:bodyPr>
            <a:normAutofit fontScale="47500" lnSpcReduction="20000"/>
          </a:bodyPr>
          <a:lstStyle/>
          <a:p>
            <a:r>
              <a:rPr lang="en-US" sz="3300" dirty="0"/>
              <a:t>#</a:t>
            </a:r>
            <a:r>
              <a:rPr lang="en-US" sz="3300" dirty="0" err="1"/>
              <a:t>TeamSB</a:t>
            </a:r>
            <a:endParaRPr lang="en-US" sz="3300" dirty="0"/>
          </a:p>
          <a:p>
            <a:r>
              <a:rPr lang="en-US" sz="3300" dirty="0"/>
              <a:t>#</a:t>
            </a:r>
            <a:r>
              <a:rPr lang="en-US" sz="3300" dirty="0" err="1"/>
              <a:t>springboarding</a:t>
            </a:r>
            <a:r>
              <a:rPr lang="en-US" sz="3300" dirty="0"/>
              <a:t>*</a:t>
            </a:r>
          </a:p>
          <a:p>
            <a:r>
              <a:rPr lang="en-US" sz="3300" dirty="0"/>
              <a:t>#</a:t>
            </a:r>
            <a:r>
              <a:rPr lang="en-US" sz="3300" dirty="0" err="1"/>
              <a:t>SBAtlantic</a:t>
            </a:r>
            <a:endParaRPr lang="en-US" sz="3300" dirty="0"/>
          </a:p>
          <a:p>
            <a:r>
              <a:rPr lang="en-US" sz="3300" dirty="0"/>
              <a:t>#Province</a:t>
            </a:r>
          </a:p>
          <a:p>
            <a:r>
              <a:rPr lang="en-US" sz="3300" dirty="0"/>
              <a:t>#Institution</a:t>
            </a:r>
          </a:p>
          <a:p>
            <a:r>
              <a:rPr lang="en-US" sz="3300" dirty="0"/>
              <a:t>#Sector</a:t>
            </a:r>
          </a:p>
          <a:p>
            <a:r>
              <a:rPr lang="en-US" sz="3300" dirty="0"/>
              <a:t>#</a:t>
            </a:r>
            <a:r>
              <a:rPr lang="en-US" sz="3300" dirty="0" err="1"/>
              <a:t>startupeast</a:t>
            </a:r>
            <a:r>
              <a:rPr lang="en-US" sz="3300" dirty="0"/>
              <a:t> </a:t>
            </a:r>
          </a:p>
          <a:p>
            <a:r>
              <a:rPr lang="en-US" sz="3300" dirty="0"/>
              <a:t>#</a:t>
            </a:r>
            <a:r>
              <a:rPr lang="en-US" sz="3300" dirty="0" err="1"/>
              <a:t>AtlInnovation</a:t>
            </a:r>
            <a:r>
              <a:rPr lang="en-US" sz="3300" dirty="0"/>
              <a:t> </a:t>
            </a:r>
          </a:p>
          <a:p>
            <a:r>
              <a:rPr lang="en-US" sz="3300" dirty="0"/>
              <a:t>#</a:t>
            </a:r>
            <a:r>
              <a:rPr lang="en-US" sz="3300" dirty="0" err="1"/>
              <a:t>AtlanticGrowth</a:t>
            </a:r>
            <a:r>
              <a:rPr lang="en-US" sz="3300" dirty="0"/>
              <a:t> (ACOA)</a:t>
            </a:r>
          </a:p>
          <a:p>
            <a:r>
              <a:rPr lang="en-US" sz="3300" dirty="0"/>
              <a:t>#</a:t>
            </a:r>
            <a:r>
              <a:rPr lang="en-US" sz="3300" dirty="0" err="1"/>
              <a:t>AtlanticCanada</a:t>
            </a:r>
            <a:endParaRPr lang="en-US" sz="3300" dirty="0"/>
          </a:p>
          <a:p>
            <a:pPr marL="45720" indent="0">
              <a:buNone/>
            </a:pPr>
            <a:endParaRPr lang="en-US" sz="3300" dirty="0"/>
          </a:p>
          <a:p>
            <a:endParaRPr lang="en-CA" dirty="0"/>
          </a:p>
        </p:txBody>
      </p:sp>
      <p:sp>
        <p:nvSpPr>
          <p:cNvPr id="6" name="Content Placeholder 5">
            <a:extLst>
              <a:ext uri="{FF2B5EF4-FFF2-40B4-BE49-F238E27FC236}">
                <a16:creationId xmlns:a16="http://schemas.microsoft.com/office/drawing/2014/main" id="{E0DE5FA0-FC6A-4AFA-9C6D-AECCE2D9CB30}"/>
              </a:ext>
            </a:extLst>
          </p:cNvPr>
          <p:cNvSpPr>
            <a:spLocks noGrp="1"/>
          </p:cNvSpPr>
          <p:nvPr>
            <p:ph sz="quarter" idx="4"/>
          </p:nvPr>
        </p:nvSpPr>
        <p:spPr>
          <a:xfrm>
            <a:off x="6263640" y="1965960"/>
            <a:ext cx="4754880" cy="3383280"/>
          </a:xfrm>
        </p:spPr>
        <p:txBody>
          <a:bodyPr>
            <a:noAutofit/>
          </a:bodyPr>
          <a:lstStyle/>
          <a:p>
            <a:r>
              <a:rPr lang="en-US" sz="1800" dirty="0"/>
              <a:t>DYK? Did you know?</a:t>
            </a:r>
          </a:p>
          <a:p>
            <a:r>
              <a:rPr lang="en-US" sz="1800" dirty="0"/>
              <a:t>ICYMI- In Case You Missed It</a:t>
            </a:r>
          </a:p>
          <a:p>
            <a:r>
              <a:rPr lang="en-US" sz="1800" dirty="0"/>
              <a:t>FYI- For Your Information</a:t>
            </a:r>
          </a:p>
          <a:p>
            <a:r>
              <a:rPr lang="en-US" sz="1800" dirty="0"/>
              <a:t>RT - Retweet</a:t>
            </a:r>
          </a:p>
          <a:p>
            <a:r>
              <a:rPr lang="en-US" sz="1800" dirty="0"/>
              <a:t>TY – Thank You </a:t>
            </a:r>
          </a:p>
          <a:p>
            <a:r>
              <a:rPr lang="en-US" sz="1800" dirty="0"/>
              <a:t>v – very</a:t>
            </a:r>
          </a:p>
          <a:p>
            <a:r>
              <a:rPr lang="en-US" sz="1800" dirty="0"/>
              <a:t>w/ - with </a:t>
            </a:r>
          </a:p>
          <a:p>
            <a:r>
              <a:rPr lang="en-US" sz="1800" dirty="0" err="1"/>
              <a:t>Fwd</a:t>
            </a:r>
            <a:r>
              <a:rPr lang="en-US" sz="1800" dirty="0"/>
              <a:t>- forward </a:t>
            </a:r>
          </a:p>
          <a:p>
            <a:r>
              <a:rPr lang="en-US" sz="1800" dirty="0" err="1"/>
              <a:t>Abt</a:t>
            </a:r>
            <a:r>
              <a:rPr lang="en-US" sz="1800" dirty="0"/>
              <a:t>- about </a:t>
            </a:r>
          </a:p>
          <a:p>
            <a:r>
              <a:rPr lang="en-US" sz="1800" dirty="0"/>
              <a:t>Pls- please </a:t>
            </a:r>
            <a:endParaRPr lang="en-CA" sz="1800" dirty="0"/>
          </a:p>
        </p:txBody>
      </p:sp>
    </p:spTree>
    <p:extLst>
      <p:ext uri="{BB962C8B-B14F-4D97-AF65-F5344CB8AC3E}">
        <p14:creationId xmlns:p14="http://schemas.microsoft.com/office/powerpoint/2010/main" val="905552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0D14D-F8A1-46EB-A8E8-9DA9FA45FC0E}"/>
              </a:ext>
            </a:extLst>
          </p:cNvPr>
          <p:cNvSpPr>
            <a:spLocks noGrp="1"/>
          </p:cNvSpPr>
          <p:nvPr>
            <p:ph type="title"/>
          </p:nvPr>
        </p:nvSpPr>
        <p:spPr>
          <a:xfrm>
            <a:off x="1140351" y="359892"/>
            <a:ext cx="9875520" cy="1356360"/>
          </a:xfrm>
        </p:spPr>
        <p:txBody>
          <a:bodyPr/>
          <a:lstStyle/>
          <a:p>
            <a:r>
              <a:rPr lang="en-US" dirty="0"/>
              <a:t>Shortening Your Links With </a:t>
            </a:r>
            <a:endParaRPr lang="en-CA" dirty="0"/>
          </a:p>
        </p:txBody>
      </p:sp>
      <p:sp>
        <p:nvSpPr>
          <p:cNvPr id="3" name="Content Placeholder 2">
            <a:extLst>
              <a:ext uri="{FF2B5EF4-FFF2-40B4-BE49-F238E27FC236}">
                <a16:creationId xmlns:a16="http://schemas.microsoft.com/office/drawing/2014/main" id="{D062DEB2-52E4-404D-B755-8FF08056DB9E}"/>
              </a:ext>
            </a:extLst>
          </p:cNvPr>
          <p:cNvSpPr>
            <a:spLocks noGrp="1"/>
          </p:cNvSpPr>
          <p:nvPr>
            <p:ph idx="1"/>
          </p:nvPr>
        </p:nvSpPr>
        <p:spPr>
          <a:xfrm>
            <a:off x="1143000" y="1716252"/>
            <a:ext cx="9872871" cy="4379748"/>
          </a:xfrm>
        </p:spPr>
        <p:txBody>
          <a:bodyPr/>
          <a:lstStyle/>
          <a:p>
            <a:pPr marL="45720" indent="0">
              <a:buNone/>
            </a:pPr>
            <a:r>
              <a:rPr lang="en-US" dirty="0"/>
              <a:t> </a:t>
            </a:r>
            <a:endParaRPr lang="en-CA" dirty="0"/>
          </a:p>
        </p:txBody>
      </p:sp>
      <p:pic>
        <p:nvPicPr>
          <p:cNvPr id="5" name="Picture 4" descr="A screenshot of a cell phone&#10;&#10;Description automatically generated">
            <a:extLst>
              <a:ext uri="{FF2B5EF4-FFF2-40B4-BE49-F238E27FC236}">
                <a16:creationId xmlns:a16="http://schemas.microsoft.com/office/drawing/2014/main" id="{3FD4582A-FD76-4A04-A1B9-03029CD433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133" y="1565485"/>
            <a:ext cx="11395734" cy="4603407"/>
          </a:xfrm>
          <a:prstGeom prst="rect">
            <a:avLst/>
          </a:prstGeom>
        </p:spPr>
      </p:pic>
      <p:pic>
        <p:nvPicPr>
          <p:cNvPr id="7" name="Picture 6">
            <a:extLst>
              <a:ext uri="{FF2B5EF4-FFF2-40B4-BE49-F238E27FC236}">
                <a16:creationId xmlns:a16="http://schemas.microsoft.com/office/drawing/2014/main" id="{1078A56D-B624-45C9-A28F-6AFEA73B9530}"/>
              </a:ext>
            </a:extLst>
          </p:cNvPr>
          <p:cNvPicPr>
            <a:picLocks noChangeAspect="1"/>
          </p:cNvPicPr>
          <p:nvPr/>
        </p:nvPicPr>
        <p:blipFill>
          <a:blip r:embed="rId4"/>
          <a:stretch>
            <a:fillRect/>
          </a:stretch>
        </p:blipFill>
        <p:spPr>
          <a:xfrm>
            <a:off x="7767229" y="581301"/>
            <a:ext cx="1990453" cy="911292"/>
          </a:xfrm>
          <a:prstGeom prst="rect">
            <a:avLst/>
          </a:prstGeom>
        </p:spPr>
      </p:pic>
    </p:spTree>
    <p:extLst>
      <p:ext uri="{BB962C8B-B14F-4D97-AF65-F5344CB8AC3E}">
        <p14:creationId xmlns:p14="http://schemas.microsoft.com/office/powerpoint/2010/main" val="2841748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B3FE0-386B-477E-A0B3-C334CD0273A6}"/>
              </a:ext>
            </a:extLst>
          </p:cNvPr>
          <p:cNvSpPr>
            <a:spLocks noGrp="1"/>
          </p:cNvSpPr>
          <p:nvPr>
            <p:ph type="title"/>
          </p:nvPr>
        </p:nvSpPr>
        <p:spPr>
          <a:xfrm>
            <a:off x="707064" y="609600"/>
            <a:ext cx="6993914" cy="1356360"/>
          </a:xfrm>
        </p:spPr>
        <p:txBody>
          <a:bodyPr>
            <a:normAutofit/>
          </a:bodyPr>
          <a:lstStyle/>
          <a:p>
            <a:r>
              <a:rPr lang="en-US" dirty="0"/>
              <a:t>Scheduling Posts</a:t>
            </a:r>
            <a:endParaRPr lang="en-CA" dirty="0"/>
          </a:p>
        </p:txBody>
      </p:sp>
      <p:sp>
        <p:nvSpPr>
          <p:cNvPr id="3" name="Content Placeholder 2">
            <a:extLst>
              <a:ext uri="{FF2B5EF4-FFF2-40B4-BE49-F238E27FC236}">
                <a16:creationId xmlns:a16="http://schemas.microsoft.com/office/drawing/2014/main" id="{DCA78199-E97A-4727-B6FC-269BF625F567}"/>
              </a:ext>
            </a:extLst>
          </p:cNvPr>
          <p:cNvSpPr>
            <a:spLocks noGrp="1"/>
          </p:cNvSpPr>
          <p:nvPr>
            <p:ph idx="1"/>
          </p:nvPr>
        </p:nvSpPr>
        <p:spPr>
          <a:xfrm>
            <a:off x="707063" y="2057399"/>
            <a:ext cx="7159465" cy="3039036"/>
          </a:xfrm>
        </p:spPr>
        <p:txBody>
          <a:bodyPr>
            <a:normAutofit lnSpcReduction="10000"/>
          </a:bodyPr>
          <a:lstStyle/>
          <a:p>
            <a:r>
              <a:rPr lang="en-US" dirty="0"/>
              <a:t>Scheduling is great for events and hacking a busy work schedule.</a:t>
            </a:r>
          </a:p>
          <a:p>
            <a:r>
              <a:rPr lang="en-US" dirty="0"/>
              <a:t>There are a lot of platforms you can use to schedule posts, Hootsuite, </a:t>
            </a:r>
            <a:r>
              <a:rPr lang="en-US" dirty="0" err="1"/>
              <a:t>Friends+Me</a:t>
            </a:r>
            <a:r>
              <a:rPr lang="en-US" dirty="0"/>
              <a:t>, </a:t>
            </a:r>
            <a:r>
              <a:rPr lang="en-US" dirty="0" err="1"/>
              <a:t>Tweetdeck</a:t>
            </a:r>
            <a:r>
              <a:rPr lang="en-US" dirty="0"/>
              <a:t>  -to name a few</a:t>
            </a:r>
          </a:p>
          <a:p>
            <a:r>
              <a:rPr lang="en-US" dirty="0"/>
              <a:t>Good posts to schedule are events, registrations, programs etc. Things with a flexible timeline </a:t>
            </a:r>
          </a:p>
          <a:p>
            <a:r>
              <a:rPr lang="en-US" dirty="0"/>
              <a:t>We use </a:t>
            </a:r>
            <a:r>
              <a:rPr lang="en-US" dirty="0" err="1"/>
              <a:t>Tweetdeck</a:t>
            </a:r>
            <a:r>
              <a:rPr lang="en-US" dirty="0"/>
              <a:t> and Hootsuite (albeit not often)</a:t>
            </a:r>
          </a:p>
          <a:p>
            <a:r>
              <a:rPr lang="en-US" dirty="0"/>
              <a:t>Don’t schedule </a:t>
            </a:r>
            <a:r>
              <a:rPr lang="en-US" i="1" dirty="0"/>
              <a:t>everything</a:t>
            </a:r>
            <a:endParaRPr lang="en-CA" i="1" dirty="0"/>
          </a:p>
        </p:txBody>
      </p:sp>
      <p:pic>
        <p:nvPicPr>
          <p:cNvPr id="7" name="Graphic 6" descr="Monthly calendar">
            <a:extLst>
              <a:ext uri="{FF2B5EF4-FFF2-40B4-BE49-F238E27FC236}">
                <a16:creationId xmlns:a16="http://schemas.microsoft.com/office/drawing/2014/main" id="{255AAD12-2A4F-4C73-AE95-46DD252965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66528" y="1287780"/>
            <a:ext cx="3444695" cy="3444695"/>
          </a:xfrm>
          <a:prstGeom prst="rect">
            <a:avLst/>
          </a:prstGeom>
        </p:spPr>
      </p:pic>
      <p:pic>
        <p:nvPicPr>
          <p:cNvPr id="6" name="Picture 5">
            <a:extLst>
              <a:ext uri="{FF2B5EF4-FFF2-40B4-BE49-F238E27FC236}">
                <a16:creationId xmlns:a16="http://schemas.microsoft.com/office/drawing/2014/main" id="{5B602164-DDC8-44AC-BE4D-060BA96283E7}"/>
              </a:ext>
            </a:extLst>
          </p:cNvPr>
          <p:cNvPicPr>
            <a:picLocks noChangeAspect="1"/>
          </p:cNvPicPr>
          <p:nvPr/>
        </p:nvPicPr>
        <p:blipFill>
          <a:blip r:embed="rId5"/>
          <a:stretch>
            <a:fillRect/>
          </a:stretch>
        </p:blipFill>
        <p:spPr>
          <a:xfrm>
            <a:off x="5321531" y="4985112"/>
            <a:ext cx="1209675" cy="1209675"/>
          </a:xfrm>
          <a:prstGeom prst="rect">
            <a:avLst/>
          </a:prstGeom>
        </p:spPr>
      </p:pic>
      <p:pic>
        <p:nvPicPr>
          <p:cNvPr id="8" name="Picture 7">
            <a:extLst>
              <a:ext uri="{FF2B5EF4-FFF2-40B4-BE49-F238E27FC236}">
                <a16:creationId xmlns:a16="http://schemas.microsoft.com/office/drawing/2014/main" id="{5C9A2B88-4D55-4587-8BB7-01340F62FC65}"/>
              </a:ext>
            </a:extLst>
          </p:cNvPr>
          <p:cNvPicPr>
            <a:picLocks noChangeAspect="1"/>
          </p:cNvPicPr>
          <p:nvPr/>
        </p:nvPicPr>
        <p:blipFill>
          <a:blip r:embed="rId6"/>
          <a:stretch>
            <a:fillRect/>
          </a:stretch>
        </p:blipFill>
        <p:spPr>
          <a:xfrm>
            <a:off x="2546671" y="5096435"/>
            <a:ext cx="1657350" cy="1238250"/>
          </a:xfrm>
          <a:prstGeom prst="rect">
            <a:avLst/>
          </a:prstGeom>
        </p:spPr>
      </p:pic>
      <p:pic>
        <p:nvPicPr>
          <p:cNvPr id="9" name="Picture 8">
            <a:extLst>
              <a:ext uri="{FF2B5EF4-FFF2-40B4-BE49-F238E27FC236}">
                <a16:creationId xmlns:a16="http://schemas.microsoft.com/office/drawing/2014/main" id="{F4A3F45B-7129-45E8-A887-E69A28AB074A}"/>
              </a:ext>
            </a:extLst>
          </p:cNvPr>
          <p:cNvPicPr>
            <a:picLocks noChangeAspect="1"/>
          </p:cNvPicPr>
          <p:nvPr/>
        </p:nvPicPr>
        <p:blipFill>
          <a:blip r:embed="rId7"/>
          <a:stretch>
            <a:fillRect/>
          </a:stretch>
        </p:blipFill>
        <p:spPr>
          <a:xfrm>
            <a:off x="7866528" y="4970824"/>
            <a:ext cx="1238250" cy="1238250"/>
          </a:xfrm>
          <a:prstGeom prst="rect">
            <a:avLst/>
          </a:prstGeom>
        </p:spPr>
      </p:pic>
    </p:spTree>
    <p:extLst>
      <p:ext uri="{BB962C8B-B14F-4D97-AF65-F5344CB8AC3E}">
        <p14:creationId xmlns:p14="http://schemas.microsoft.com/office/powerpoint/2010/main" val="2763747471"/>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533</TotalTime>
  <Words>3039</Words>
  <Application>Microsoft Office PowerPoint</Application>
  <PresentationFormat>Widescreen</PresentationFormat>
  <Paragraphs>248</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Calibri</vt:lpstr>
      <vt:lpstr>Corbel</vt:lpstr>
      <vt:lpstr>Basis</vt:lpstr>
      <vt:lpstr>Social Media 101</vt:lpstr>
      <vt:lpstr>Getting started- Ask Yourself</vt:lpstr>
      <vt:lpstr>Choose Your Channels</vt:lpstr>
      <vt:lpstr>Other social media channels to keep in mind </vt:lpstr>
      <vt:lpstr>Think About Your Social Media Strategy</vt:lpstr>
      <vt:lpstr>Getting the most out of your posts</vt:lpstr>
      <vt:lpstr>Springboard Hashtags and Abbreviations </vt:lpstr>
      <vt:lpstr>Shortening Your Links With </vt:lpstr>
      <vt:lpstr>Scheduling Posts</vt:lpstr>
      <vt:lpstr>PowerPoint Presentation</vt:lpstr>
      <vt:lpstr>Growing Your Page</vt:lpstr>
      <vt:lpstr>Social Media Etiquette </vt:lpstr>
      <vt:lpstr>Do’s and Don’ts of Twitter: Examples</vt:lpstr>
      <vt:lpstr>Letting go of your social media anxiety</vt:lpstr>
      <vt:lpstr>Follow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101</dc:title>
  <dc:creator>Springboard</dc:creator>
  <cp:lastModifiedBy>User</cp:lastModifiedBy>
  <cp:revision>35</cp:revision>
  <cp:lastPrinted>2019-09-06T17:38:43Z</cp:lastPrinted>
  <dcterms:created xsi:type="dcterms:W3CDTF">2019-09-05T18:04:11Z</dcterms:created>
  <dcterms:modified xsi:type="dcterms:W3CDTF">2019-09-10T19:06:52Z</dcterms:modified>
</cp:coreProperties>
</file>